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2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4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9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7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01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0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9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0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2891-4B4F-40C3-B240-58A6C499C1A2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1C883-9950-45EB-BD96-0C0AA18571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96" y="2549152"/>
            <a:ext cx="3078698" cy="42467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210" y="115228"/>
            <a:ext cx="5823752" cy="63741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Мне было </a:t>
            </a:r>
            <a:r>
              <a:rPr lang="ru-RU" b="1" dirty="0" smtClean="0">
                <a:solidFill>
                  <a:srgbClr val="C00000"/>
                </a:solidFill>
              </a:rPr>
              <a:t>тысяча сто </a:t>
            </a:r>
            <a:r>
              <a:rPr lang="ru-RU" dirty="0" smtClean="0"/>
              <a:t>лет,</a:t>
            </a:r>
          </a:p>
          <a:p>
            <a:pPr marL="0" indent="0">
              <a:buNone/>
            </a:pPr>
            <a:r>
              <a:rPr lang="ru-RU" dirty="0" smtClean="0"/>
              <a:t>И я в </a:t>
            </a:r>
            <a:r>
              <a:rPr lang="ru-RU" b="1" dirty="0" smtClean="0">
                <a:solidFill>
                  <a:srgbClr val="C00000"/>
                </a:solidFill>
              </a:rPr>
              <a:t>сто первый </a:t>
            </a:r>
            <a:r>
              <a:rPr lang="ru-RU" dirty="0" smtClean="0"/>
              <a:t>класс ходила,</a:t>
            </a:r>
          </a:p>
          <a:p>
            <a:pPr marL="0" indent="0">
              <a:buNone/>
            </a:pPr>
            <a:r>
              <a:rPr lang="ru-RU" dirty="0" smtClean="0"/>
              <a:t>В портфеле по </a:t>
            </a:r>
            <a:r>
              <a:rPr lang="ru-RU" b="1" dirty="0" smtClean="0">
                <a:solidFill>
                  <a:srgbClr val="C00000"/>
                </a:solidFill>
              </a:rPr>
              <a:t>сто десять </a:t>
            </a:r>
            <a:r>
              <a:rPr lang="ru-RU" dirty="0" smtClean="0"/>
              <a:t>книг носила – </a:t>
            </a:r>
          </a:p>
          <a:p>
            <a:pPr marL="0" indent="0">
              <a:buNone/>
            </a:pPr>
            <a:r>
              <a:rPr lang="ru-RU" dirty="0" smtClean="0"/>
              <a:t>Все это правда, а не бред.</a:t>
            </a:r>
          </a:p>
          <a:p>
            <a:pPr marL="0" indent="0">
              <a:buNone/>
            </a:pPr>
            <a:r>
              <a:rPr lang="ru-RU" dirty="0" smtClean="0"/>
              <a:t>Когда, пыля </a:t>
            </a:r>
            <a:r>
              <a:rPr lang="ru-RU" b="1" dirty="0" smtClean="0">
                <a:solidFill>
                  <a:srgbClr val="C00000"/>
                </a:solidFill>
              </a:rPr>
              <a:t>десятком</a:t>
            </a:r>
            <a:r>
              <a:rPr lang="ru-RU" dirty="0" smtClean="0"/>
              <a:t> ног,</a:t>
            </a:r>
          </a:p>
          <a:p>
            <a:pPr marL="0" indent="0">
              <a:buNone/>
            </a:pPr>
            <a:r>
              <a:rPr lang="ru-RU" dirty="0" smtClean="0"/>
              <a:t>Шагала по дороге в школу,</a:t>
            </a:r>
          </a:p>
          <a:p>
            <a:pPr marL="0" indent="0">
              <a:buNone/>
            </a:pPr>
            <a:r>
              <a:rPr lang="ru-RU" dirty="0" smtClean="0"/>
              <a:t>За мной всегда бежал щенок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одним</a:t>
            </a:r>
            <a:r>
              <a:rPr lang="ru-RU" dirty="0" smtClean="0"/>
              <a:t> хвостом, зато </a:t>
            </a:r>
            <a:r>
              <a:rPr lang="ru-RU" b="1" dirty="0" err="1" smtClean="0">
                <a:solidFill>
                  <a:srgbClr val="C00000"/>
                </a:solidFill>
              </a:rPr>
              <a:t>стоногий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И я ловила каждый звук</a:t>
            </a:r>
          </a:p>
          <a:p>
            <a:pPr marL="0" indent="0">
              <a:buNone/>
            </a:pPr>
            <a:r>
              <a:rPr lang="ru-RU" dirty="0" smtClean="0"/>
              <a:t>Своими </a:t>
            </a:r>
            <a:r>
              <a:rPr lang="ru-RU" b="1" dirty="0" smtClean="0">
                <a:solidFill>
                  <a:srgbClr val="C00000"/>
                </a:solidFill>
              </a:rPr>
              <a:t>десятью</a:t>
            </a:r>
            <a:r>
              <a:rPr lang="ru-RU" dirty="0" smtClean="0"/>
              <a:t> ушами,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десять</a:t>
            </a:r>
            <a:r>
              <a:rPr lang="ru-RU" dirty="0" smtClean="0"/>
              <a:t> загорелых рук</a:t>
            </a:r>
          </a:p>
          <a:p>
            <a:pPr marL="0" indent="0">
              <a:buNone/>
            </a:pPr>
            <a:r>
              <a:rPr lang="ru-RU" dirty="0" smtClean="0"/>
              <a:t>Портфель и поводок держали.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десять</a:t>
            </a:r>
            <a:r>
              <a:rPr lang="ru-RU" dirty="0" smtClean="0"/>
              <a:t> темно-синих глаз</a:t>
            </a:r>
          </a:p>
          <a:p>
            <a:pPr marL="0" indent="0">
              <a:buNone/>
            </a:pPr>
            <a:r>
              <a:rPr lang="ru-RU" dirty="0" smtClean="0"/>
              <a:t>Рассматривали мир привычно…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507" y="26100"/>
            <a:ext cx="2639264" cy="25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31860"/>
            <a:ext cx="11957180" cy="88517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Царь-колокол.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Высота - </a:t>
            </a:r>
            <a:r>
              <a:rPr lang="ru-RU" sz="4000" b="1" dirty="0" smtClean="0">
                <a:solidFill>
                  <a:srgbClr val="C00000"/>
                </a:solidFill>
              </a:rPr>
              <a:t>624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см, диаметр — </a:t>
            </a:r>
            <a:r>
              <a:rPr lang="ru-RU" sz="4000" b="1" dirty="0">
                <a:solidFill>
                  <a:srgbClr val="C00000"/>
                </a:solidFill>
              </a:rPr>
              <a:t>660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м, масса </a:t>
            </a:r>
            <a:r>
              <a:rPr lang="ru-RU" sz="4000" b="1" dirty="0">
                <a:solidFill>
                  <a:srgbClr val="C00000"/>
                </a:solidFill>
              </a:rPr>
              <a:t>202</a:t>
            </a:r>
            <a:r>
              <a:rPr lang="ru-RU" sz="4000" b="1" dirty="0">
                <a:solidFill>
                  <a:srgbClr val="002060"/>
                </a:solidFill>
              </a:rPr>
              <a:t> тонны.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7" y="1169788"/>
            <a:ext cx="8201608" cy="568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6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874" y="362428"/>
            <a:ext cx="79446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знаний</a:t>
            </a:r>
            <a:b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8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Plic</a:t>
            </a:r>
            <a:r>
              <a:rPr lang="en-US" sz="8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kers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80" y="3610704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7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158" y="319596"/>
            <a:ext cx="10515600" cy="8167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Pavilion\Desktop\f4d9ba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9" y="1686757"/>
            <a:ext cx="6169327" cy="458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36310"/>
          <a:stretch/>
        </p:blipFill>
        <p:spPr>
          <a:xfrm>
            <a:off x="6649376" y="1686757"/>
            <a:ext cx="5077408" cy="2325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7832"/>
          <a:stretch/>
        </p:blipFill>
        <p:spPr>
          <a:xfrm>
            <a:off x="7981026" y="3811212"/>
            <a:ext cx="2718046" cy="24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62" y="0"/>
            <a:ext cx="10510345" cy="2171810"/>
          </a:xfrm>
          <a:noFill/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Перевод чисел </a:t>
            </a:r>
            <a:b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различных системах счисления</a:t>
            </a:r>
            <a:endParaRPr lang="ru-RU" sz="4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2962" y="2171810"/>
            <a:ext cx="10970174" cy="1598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i="1" dirty="0" smtClean="0">
                <a:latin typeface="Bookman Old Style" panose="02050604050505020204" pitchFamily="18" charset="0"/>
              </a:rPr>
              <a:t>1) узнать правила перевода чисел из десятичной системы счисления в другие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l"/>
            <a:r>
              <a:rPr lang="ru-RU" sz="3600" b="1" i="1" dirty="0" smtClean="0">
                <a:latin typeface="Bookman Old Style" panose="02050604050505020204" pitchFamily="18" charset="0"/>
              </a:rPr>
              <a:t>2) научиться переводить числа в различных системах счисления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829" y="598023"/>
            <a:ext cx="10510345" cy="2387600"/>
          </a:xfrm>
          <a:noFill/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Перевод чисел </a:t>
            </a:r>
            <a:br>
              <a:rPr lang="ru-RU" sz="6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6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различных системах счисления</a:t>
            </a:r>
            <a:endParaRPr lang="ru-RU" sz="6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13049" y="4447526"/>
            <a:ext cx="10970174" cy="1598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b="1" i="1" dirty="0" smtClean="0">
                <a:latin typeface="Bookman Old Style" panose="02050604050505020204" pitchFamily="18" charset="0"/>
              </a:rPr>
              <a:t>1) узнать правила перевода чисел из десятичной системы счисления в другие</a:t>
            </a:r>
            <a:endParaRPr lang="ru-RU" sz="3600" b="1" dirty="0" smtClean="0">
              <a:latin typeface="Bookman Old Style" panose="02050604050505020204" pitchFamily="18" charset="0"/>
            </a:endParaRPr>
          </a:p>
          <a:p>
            <a:pPr algn="l"/>
            <a:r>
              <a:rPr lang="ru-RU" sz="3600" b="1" i="1" dirty="0" smtClean="0">
                <a:latin typeface="Bookman Old Style" panose="02050604050505020204" pitchFamily="18" charset="0"/>
              </a:rPr>
              <a:t>2) научиться переводить числа в различных системах счисления</a:t>
            </a:r>
            <a:endParaRPr lang="ru-RU" sz="36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951"/>
            <a:ext cx="10515600" cy="811763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Задание 1</a:t>
            </a:r>
            <a:r>
              <a:rPr lang="ru-RU" b="1" u="sng" dirty="0">
                <a:solidFill>
                  <a:srgbClr val="002060"/>
                </a:solidFill>
              </a:rPr>
              <a:t>.</a:t>
            </a:r>
            <a:r>
              <a:rPr lang="ru-RU" b="1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1886" y="1119673"/>
            <a:ext cx="5215812" cy="505729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Вариант 1.</a:t>
            </a:r>
          </a:p>
          <a:p>
            <a:pPr marL="0" indent="0">
              <a:buNone/>
            </a:pPr>
            <a:r>
              <a:rPr lang="ru-RU" sz="4000" dirty="0" smtClean="0"/>
              <a:t>99</a:t>
            </a:r>
            <a:r>
              <a:rPr lang="ru-RU" sz="4000" baseline="-25000" dirty="0" smtClean="0"/>
              <a:t>10</a:t>
            </a:r>
            <a:r>
              <a:rPr lang="ru-RU" sz="4000" dirty="0" smtClean="0"/>
              <a:t> </a:t>
            </a:r>
            <a:r>
              <a:rPr lang="ru-RU" sz="4000" dirty="0" smtClean="0"/>
              <a:t>= </a:t>
            </a:r>
          </a:p>
          <a:p>
            <a:pPr marL="0" indent="0">
              <a:buNone/>
            </a:pPr>
            <a:r>
              <a:rPr lang="ru-RU" sz="4000" dirty="0" smtClean="0"/>
              <a:t>256</a:t>
            </a:r>
            <a:r>
              <a:rPr lang="ru-RU" sz="4000" baseline="-25000" dirty="0" smtClean="0"/>
              <a:t>10</a:t>
            </a:r>
            <a:r>
              <a:rPr lang="ru-RU" sz="4000" dirty="0" smtClean="0"/>
              <a:t> = </a:t>
            </a:r>
          </a:p>
          <a:p>
            <a:pPr marL="0" indent="0">
              <a:buNone/>
            </a:pPr>
            <a:r>
              <a:rPr lang="ru-RU" sz="4000" dirty="0" smtClean="0"/>
              <a:t>1234</a:t>
            </a:r>
            <a:r>
              <a:rPr lang="ru-RU" sz="4000" baseline="-25000" dirty="0" smtClean="0"/>
              <a:t>10</a:t>
            </a:r>
            <a:r>
              <a:rPr lang="ru-RU" sz="4000" dirty="0" smtClean="0"/>
              <a:t> </a:t>
            </a:r>
            <a:r>
              <a:rPr lang="ru-RU" sz="4000" dirty="0" smtClean="0"/>
              <a:t>= 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119673"/>
            <a:ext cx="5181600" cy="505729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Вариант 2.</a:t>
            </a:r>
          </a:p>
          <a:p>
            <a:pPr marL="0" indent="0">
              <a:buNone/>
            </a:pPr>
            <a:r>
              <a:rPr lang="ru-RU" sz="4000" dirty="0" smtClean="0"/>
              <a:t>45</a:t>
            </a:r>
            <a:r>
              <a:rPr lang="ru-RU" sz="4000" baseline="-25000" dirty="0" smtClean="0"/>
              <a:t>10</a:t>
            </a:r>
            <a:r>
              <a:rPr lang="ru-RU" sz="4000" dirty="0" smtClean="0"/>
              <a:t> = </a:t>
            </a:r>
          </a:p>
          <a:p>
            <a:pPr marL="0" indent="0">
              <a:buNone/>
            </a:pPr>
            <a:r>
              <a:rPr lang="ru-RU" sz="4000" dirty="0" smtClean="0"/>
              <a:t>400</a:t>
            </a:r>
            <a:r>
              <a:rPr lang="en-US" sz="4000" baseline="-25000" dirty="0" smtClean="0"/>
              <a:t>10</a:t>
            </a:r>
            <a:r>
              <a:rPr lang="ru-RU" sz="4000" dirty="0" smtClean="0"/>
              <a:t> = </a:t>
            </a:r>
          </a:p>
          <a:p>
            <a:pPr marL="0" indent="0">
              <a:buNone/>
            </a:pPr>
            <a:r>
              <a:rPr lang="ru-RU" sz="4000" dirty="0" smtClean="0"/>
              <a:t> 2012</a:t>
            </a:r>
            <a:r>
              <a:rPr lang="ru-RU" sz="4000" baseline="-25000" dirty="0" smtClean="0"/>
              <a:t>1</a:t>
            </a:r>
            <a:r>
              <a:rPr lang="en-US" sz="4000" baseline="-25000" dirty="0" smtClean="0"/>
              <a:t>0</a:t>
            </a:r>
            <a:r>
              <a:rPr lang="ru-RU" sz="4000" dirty="0" smtClean="0"/>
              <a:t> =</a:t>
            </a:r>
            <a:endParaRPr lang="ru-RU" sz="40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260337" y="1651516"/>
            <a:ext cx="3247056" cy="505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1100011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  <a:endParaRPr lang="ru-RU" sz="4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400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4</a:t>
            </a:r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D2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16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7987004" y="1642185"/>
            <a:ext cx="3450768" cy="505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101101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620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8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7DC</a:t>
            </a:r>
            <a:r>
              <a:rPr lang="ru-RU" sz="4000" b="1" baseline="-250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16</a:t>
            </a:r>
            <a:r>
              <a:rPr lang="ru-RU" sz="4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01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4563"/>
            <a:ext cx="10515600" cy="7184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Практическая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39" y="0"/>
            <a:ext cx="2099488" cy="155821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56" y="1352939"/>
            <a:ext cx="3367962" cy="5313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156" y="1355234"/>
            <a:ext cx="3355327" cy="53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80" y="253158"/>
            <a:ext cx="11747240" cy="8105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Самая большая страна в </a:t>
            </a:r>
            <a:r>
              <a:rPr lang="ru-RU" b="1" dirty="0" smtClean="0">
                <a:solidFill>
                  <a:srgbClr val="002060"/>
                </a:solidFill>
              </a:rPr>
              <a:t>мире - </a:t>
            </a:r>
            <a:r>
              <a:rPr lang="ru-RU" dirty="0" smtClean="0">
                <a:solidFill>
                  <a:srgbClr val="002060"/>
                </a:solidFill>
              </a:rPr>
              <a:t>Россия </a:t>
            </a:r>
            <a:r>
              <a:rPr lang="ru-RU" b="1" dirty="0" smtClean="0">
                <a:solidFill>
                  <a:srgbClr val="C00000"/>
                </a:solidFill>
              </a:rPr>
              <a:t>17075400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км</a:t>
            </a:r>
            <a:r>
              <a:rPr lang="ru-RU" baseline="30000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80" y="894119"/>
            <a:ext cx="8063839" cy="59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31860"/>
            <a:ext cx="11957180" cy="885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Самая </a:t>
            </a:r>
            <a:r>
              <a:rPr lang="ru-RU" sz="4000" b="1" dirty="0">
                <a:solidFill>
                  <a:srgbClr val="002060"/>
                </a:solidFill>
              </a:rPr>
              <a:t>высокая гора в </a:t>
            </a:r>
            <a:r>
              <a:rPr lang="ru-RU" sz="4000" b="1" dirty="0" smtClean="0">
                <a:solidFill>
                  <a:srgbClr val="002060"/>
                </a:solidFill>
              </a:rPr>
              <a:t>мире</a:t>
            </a:r>
            <a:r>
              <a:rPr lang="ru-RU" sz="4000" dirty="0" smtClean="0">
                <a:solidFill>
                  <a:srgbClr val="002060"/>
                </a:solidFill>
              </a:rPr>
              <a:t> — Джомолунгма </a:t>
            </a:r>
            <a:r>
              <a:rPr lang="ru-RU" sz="4000" b="1" dirty="0" smtClean="0">
                <a:solidFill>
                  <a:srgbClr val="C00000"/>
                </a:solidFill>
              </a:rPr>
              <a:t>8848</a:t>
            </a:r>
            <a:r>
              <a:rPr lang="ru-RU" sz="4000" dirty="0" smtClean="0">
                <a:solidFill>
                  <a:srgbClr val="002060"/>
                </a:solidFill>
              </a:rPr>
              <a:t> м.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51" y="1017037"/>
            <a:ext cx="7710197" cy="57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234497"/>
            <a:ext cx="11957180" cy="88517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Самое глубокое озеро в мире</a:t>
            </a:r>
            <a:r>
              <a:rPr lang="ru-RU" sz="4000" dirty="0" smtClean="0">
                <a:solidFill>
                  <a:srgbClr val="002060"/>
                </a:solidFill>
              </a:rPr>
              <a:t>— </a:t>
            </a:r>
            <a:r>
              <a:rPr lang="ru-RU" sz="4000" dirty="0">
                <a:solidFill>
                  <a:srgbClr val="002060"/>
                </a:solidFill>
              </a:rPr>
              <a:t>Байкал,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31722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км</a:t>
            </a:r>
            <a:r>
              <a:rPr lang="ru-RU" sz="4000" baseline="30000" dirty="0">
                <a:solidFill>
                  <a:srgbClr val="002060"/>
                </a:solidFill>
              </a:rPr>
              <a:t>2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683"/>
            <a:ext cx="12192000" cy="53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31860"/>
            <a:ext cx="11957180" cy="88517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Самая длинная река в </a:t>
            </a:r>
            <a:r>
              <a:rPr lang="ru-RU" sz="4000" b="1" dirty="0" smtClean="0">
                <a:solidFill>
                  <a:srgbClr val="002060"/>
                </a:solidFill>
              </a:rPr>
              <a:t>мире – Амазонка, </a:t>
            </a:r>
            <a:r>
              <a:rPr lang="ru-RU" sz="4000" b="1" dirty="0" smtClean="0">
                <a:solidFill>
                  <a:srgbClr val="C00000"/>
                </a:solidFill>
              </a:rPr>
              <a:t>7168 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3" y="1017037"/>
            <a:ext cx="10003582" cy="56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131860"/>
            <a:ext cx="12075368" cy="88517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Самая маленькая область </a:t>
            </a:r>
            <a:r>
              <a:rPr lang="ru-RU" sz="4000" b="1" dirty="0" smtClean="0">
                <a:solidFill>
                  <a:srgbClr val="002060"/>
                </a:solidFill>
              </a:rPr>
              <a:t>– Калининградская, </a:t>
            </a:r>
            <a:r>
              <a:rPr lang="ru-RU" sz="4000" b="1" dirty="0" smtClean="0">
                <a:solidFill>
                  <a:srgbClr val="C00000"/>
                </a:solidFill>
              </a:rPr>
              <a:t>15100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км</a:t>
            </a:r>
            <a:r>
              <a:rPr lang="ru-RU" sz="4000" b="1" baseline="30000" dirty="0">
                <a:solidFill>
                  <a:srgbClr val="002060"/>
                </a:solidFill>
              </a:rPr>
              <a:t>2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1017037"/>
            <a:ext cx="10135119" cy="57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220</Words>
  <Application>Microsoft Office PowerPoint</Application>
  <PresentationFormat>Произвольный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Перевод чисел  в различных системах счисления</vt:lpstr>
      <vt:lpstr>Задание 1. </vt:lpstr>
      <vt:lpstr>Практическая работа</vt:lpstr>
      <vt:lpstr>Самая большая страна в мире - Россия 17075400 км2.</vt:lpstr>
      <vt:lpstr>Самая высокая гора в мире — Джомолунгма 8848 м.</vt:lpstr>
      <vt:lpstr>Самое глубокое озеро в мире— Байкал, 31722 км2.</vt:lpstr>
      <vt:lpstr>Самая длинная река в мире – Амазонка, 7168  км</vt:lpstr>
      <vt:lpstr>Самая маленькая область – Калининградская, 15100 км2</vt:lpstr>
      <vt:lpstr>Царь-колокол.  Высота - 624 см, диаметр — 660 м, масса 202 тонны.</vt:lpstr>
      <vt:lpstr>Презентация PowerPoint</vt:lpstr>
      <vt:lpstr>Домашнее задание</vt:lpstr>
      <vt:lpstr>Перевод чисел  в различных системах счисления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 чисел  в различных системах счисления</dc:title>
  <dc:creator>Губичева А.В.</dc:creator>
  <cp:lastModifiedBy>Сергей</cp:lastModifiedBy>
  <cp:revision>26</cp:revision>
  <dcterms:created xsi:type="dcterms:W3CDTF">2017-09-24T03:44:19Z</dcterms:created>
  <dcterms:modified xsi:type="dcterms:W3CDTF">2019-09-29T19:05:28Z</dcterms:modified>
</cp:coreProperties>
</file>