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16" r:id="rId5"/>
    <p:sldId id="463" r:id="rId6"/>
    <p:sldId id="419" r:id="rId7"/>
    <p:sldId id="427" r:id="rId8"/>
    <p:sldId id="420" r:id="rId9"/>
    <p:sldId id="422" r:id="rId10"/>
    <p:sldId id="423" r:id="rId11"/>
    <p:sldId id="424" r:id="rId12"/>
    <p:sldId id="425" r:id="rId13"/>
    <p:sldId id="289" r:id="rId14"/>
    <p:sldId id="369" r:id="rId15"/>
    <p:sldId id="343" r:id="rId16"/>
    <p:sldId id="394" r:id="rId17"/>
    <p:sldId id="395" r:id="rId18"/>
    <p:sldId id="396" r:id="rId19"/>
    <p:sldId id="397" r:id="rId20"/>
    <p:sldId id="465" r:id="rId21"/>
    <p:sldId id="464" r:id="rId22"/>
    <p:sldId id="484" r:id="rId23"/>
    <p:sldId id="281" r:id="rId24"/>
    <p:sldId id="367" r:id="rId25"/>
    <p:sldId id="42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a2d4a5-66b1-4ca7-83d0-31fdc46e4da2}">
          <p14:sldIdLst>
            <p14:sldId id="256"/>
            <p14:sldId id="316"/>
            <p14:sldId id="463"/>
            <p14:sldId id="419"/>
            <p14:sldId id="427"/>
            <p14:sldId id="420"/>
            <p14:sldId id="422"/>
            <p14:sldId id="423"/>
            <p14:sldId id="424"/>
            <p14:sldId id="425"/>
            <p14:sldId id="289"/>
            <p14:sldId id="369"/>
            <p14:sldId id="343"/>
            <p14:sldId id="394"/>
            <p14:sldId id="395"/>
            <p14:sldId id="396"/>
            <p14:sldId id="397"/>
            <p14:sldId id="465"/>
            <p14:sldId id="464"/>
            <p14:sldId id="484"/>
          </p14:sldIdLst>
        </p14:section>
        <p14:section name="Untitled Section" id="{b7be6274-f003-40f3-b3ec-d2a0d66787ee}">
          <p14:sldIdLst>
            <p14:sldId id="281"/>
            <p14:sldId id="367"/>
            <p14:sldId id="42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801"/>
    <a:srgbClr val="FEF540"/>
    <a:srgbClr val="FFFFFF"/>
    <a:srgbClr val="EC9126"/>
    <a:srgbClr val="F8F8F8"/>
    <a:srgbClr val="F663B3"/>
    <a:srgbClr val="000000"/>
    <a:srgbClr val="B2B2B2"/>
    <a:srgbClr val="80808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4" autoAdjust="0"/>
    <p:restoredTop sz="96362" autoAdjust="0"/>
  </p:normalViewPr>
  <p:slideViewPr>
    <p:cSldViewPr snapToGrid="0">
      <p:cViewPr varScale="1">
        <p:scale>
          <a:sx n="55" d="100"/>
          <a:sy n="55" d="100"/>
        </p:scale>
        <p:origin x="66" y="1200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F22FE-CCE1-432F-B7AD-6F76D48612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00ACD-FD38-435B-93FE-FF31ECDF37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00ACD-FD38-435B-93FE-FF31ECDF3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FAC9AA-6D18-45B0-8A58-759A94D92F66}" type="slidenum">
              <a:rPr lang="zh-CN" altLang="en-US" smtClean="0">
                <a:latin typeface="Calibri" panose="020F0502020204030204" charset="0"/>
                <a:ea typeface="SimSun" panose="02010600030101010101" pitchFamily="2" charset="-122"/>
              </a:rPr>
            </a:fld>
            <a:endParaRPr lang="zh-CN" altLang="en-US" smtClean="0"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00ACD-FD38-435B-93FE-FF31ECDF3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00ACD-FD38-435B-93FE-FF31ECDF3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00ACD-FD38-435B-93FE-FF31ECDF37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FAC9AA-6D18-45B0-8A58-759A94D92F66}" type="slidenum">
              <a:rPr lang="zh-CN" altLang="en-US" smtClean="0">
                <a:latin typeface="Calibri" panose="020F0502020204030204" charset="0"/>
                <a:ea typeface="SimSun" panose="02010600030101010101" pitchFamily="2" charset="-122"/>
              </a:rPr>
            </a:fld>
            <a:endParaRPr lang="zh-CN" altLang="en-US" smtClean="0"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icrosoft YaHei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FAC9AA-6D18-45B0-8A58-759A94D92F66}" type="slidenum">
              <a:rPr lang="zh-CN" altLang="en-US" smtClean="0">
                <a:latin typeface="Calibri" panose="020F0502020204030204" charset="0"/>
                <a:ea typeface="SimSun" panose="02010600030101010101" pitchFamily="2" charset="-122"/>
              </a:rPr>
            </a:fld>
            <a:endParaRPr lang="zh-CN" altLang="en-US" smtClean="0"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6E8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 b="40339"/>
          <a:stretch>
            <a:fillRect/>
          </a:stretch>
        </p:blipFill>
        <p:spPr>
          <a:xfrm>
            <a:off x="3112576" y="6494"/>
            <a:ext cx="5966847" cy="5055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76052"/>
            <a:ext cx="9144000" cy="1424265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71659"/>
            <a:ext cx="9144000" cy="6121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8706-CEF1-4169-BABA-5E8CA0AE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8B35-0ADD-4A90-BF0E-05F3D47AD0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0" t="227" r="297" b="72881"/>
          <a:stretch>
            <a:fillRect/>
          </a:stretch>
        </p:blipFill>
        <p:spPr>
          <a:xfrm>
            <a:off x="9730198" y="0"/>
            <a:ext cx="2435968" cy="258821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559" y="945397"/>
            <a:ext cx="9342827" cy="5286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5750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71310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106997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441450" indent="0">
              <a:buFontTx/>
              <a:buNone/>
              <a:tabLst>
                <a:tab pos="1441450" algn="l"/>
              </a:tabLs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0" t="227" r="297" b="72881"/>
          <a:stretch>
            <a:fillRect/>
          </a:stretch>
        </p:blipFill>
        <p:spPr>
          <a:xfrm>
            <a:off x="9730198" y="0"/>
            <a:ext cx="2435968" cy="2588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8706-CEF1-4169-BABA-5E8CA0AE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8B35-0ADD-4A90-BF0E-05F3D47AD0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8149" y="4897464"/>
            <a:ext cx="5765370" cy="10290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8706-CEF1-4169-BABA-5E8CA0AE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8B35-0ADD-4A90-BF0E-05F3D47AD01A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3663808" y="5890081"/>
            <a:ext cx="4968714" cy="19047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7930">
              <a:defRPr/>
            </a:pPr>
            <a:endParaRPr lang="zh-CN" altLang="en-US" sz="2400" kern="0">
              <a:solidFill>
                <a:prstClr val="white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71765" y="318084"/>
            <a:ext cx="2952796" cy="4303584"/>
            <a:chOff x="5020714" y="573437"/>
            <a:chExt cx="2254897" cy="3286423"/>
          </a:xfrm>
        </p:grpSpPr>
        <p:sp>
          <p:nvSpPr>
            <p:cNvPr id="7" name="矩形 6"/>
            <p:cNvSpPr/>
            <p:nvPr userDrawn="1">
              <p:custDataLst>
                <p:tags r:id="rId3"/>
              </p:custDataLst>
            </p:nvPr>
          </p:nvSpPr>
          <p:spPr>
            <a:xfrm>
              <a:off x="5020714" y="573437"/>
              <a:ext cx="2254897" cy="3286423"/>
            </a:xfrm>
            <a:prstGeom prst="rect">
              <a:avLst/>
            </a:prstGeom>
            <a:noFill/>
            <a:ln w="3492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7930">
                <a:defRPr/>
              </a:pPr>
              <a:endParaRPr lang="zh-CN" altLang="en-US" sz="2400" kern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 userDrawn="1">
              <p:custDataLst>
                <p:tags r:id="rId4"/>
              </p:custDataLst>
            </p:nvPr>
          </p:nvSpPr>
          <p:spPr>
            <a:xfrm>
              <a:off x="5195107" y="698758"/>
              <a:ext cx="1906114" cy="2160264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661" r="-8661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051" y="3475174"/>
            <a:ext cx="7630225" cy="563912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0" t="227" r="297" b="72881"/>
          <a:stretch>
            <a:fillRect/>
          </a:stretch>
        </p:blipFill>
        <p:spPr>
          <a:xfrm>
            <a:off x="9730198" y="0"/>
            <a:ext cx="2435968" cy="2588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8706-CEF1-4169-BABA-5E8CA0AE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8B35-0ADD-4A90-BF0E-05F3D47AD0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0" t="227" r="297" b="72881"/>
          <a:stretch>
            <a:fillRect/>
          </a:stretch>
        </p:blipFill>
        <p:spPr>
          <a:xfrm>
            <a:off x="9730198" y="0"/>
            <a:ext cx="2435968" cy="2588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8706-CEF1-4169-BABA-5E8CA0AE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8B35-0ADD-4A90-BF0E-05F3D47AD0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496" y="4363688"/>
            <a:ext cx="6092850" cy="132556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8706-CEF1-4169-BABA-5E8CA0AE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8B35-0ADD-4A90-BF0E-05F3D47AD0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8706-CEF1-4169-BABA-5E8CA0AE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8B35-0ADD-4A90-BF0E-05F3D47AD0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8706-CEF1-4169-BABA-5E8CA0AE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8B35-0ADD-4A90-BF0E-05F3D47AD0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0" t="227" r="297" b="72881"/>
          <a:stretch>
            <a:fillRect/>
          </a:stretch>
        </p:blipFill>
        <p:spPr>
          <a:xfrm>
            <a:off x="9730198" y="0"/>
            <a:ext cx="2435968" cy="258821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3400" y="365125"/>
            <a:ext cx="195149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189922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33DD-58EE-4DBD-9B22-5A9A4B8CB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D5C-87F3-4205-8F64-7D0EB0A7B5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5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A8706-CEF1-4169-BABA-5E8CA0AEE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8B35-0ADD-4A90-BF0E-05F3D47AD01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1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3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5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28.xml"/><Relationship Id="rId2" Type="http://schemas.openxmlformats.org/officeDocument/2006/relationships/image" Target="../media/image14.png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1.xml"/><Relationship Id="rId2" Type="http://schemas.openxmlformats.org/officeDocument/2006/relationships/hyperlink" Target="http://images.yandex.ru/yandsearch?source=wiz&amp;uinfo=sw-1349-sh-645-fw-1124-fh-448-pd-1&amp;p=6&amp;text=%D0%BA%D0%B0%D1%80%D1%82%D0%B8%D0%BD%D0%BA%D0%B0%20%D0%BF%D0%BB%D0%B0%D1%82%D1%8C%D0%B5&amp;noreask=1&amp;pos=181&amp;rpt=simage&amp;lr=197&amp;img_url=http://www.4shopping.ru/media/coll/2010/03/1896/manoukian-1896-spring-summer-2010-0039.jpg" TargetMode="External"/><Relationship Id="rId1" Type="http://schemas.openxmlformats.org/officeDocument/2006/relationships/hyperlink" Target="http://images.yandex.ru/yandsearch?p=3&amp;text=%D0%B4%D0%B5%D0%B2%D1%83%D1%88%D0%BA%D0%B0%20%D0%B0%D0%BD%D0%B8%D0%BC%D0%B5&amp;img_url=http://img-fotki.yandex.ru/get/4601/kisora.0/0_47dab_da1337c2_XL&amp;pos=99&amp;uinfo=sw-1349-sh-645-fw-1124-fh-448-pd-1&amp;rpt=simage" TargetMode="Externa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2" Type="http://schemas.openxmlformats.org/officeDocument/2006/relationships/hyperlink" Target="http://images.yandex.ru/yandsearch?source=wiz&amp;uinfo=sw-1349-sh-645-fw-1124-fh-448-pd-1&amp;p=6&amp;text=%D0%BA%D0%B0%D1%80%D1%82%D0%B8%D0%BD%D0%BA%D0%B0%20%D0%BF%D0%BB%D0%B0%D1%82%D1%8C%D0%B5&amp;noreask=1&amp;pos=181&amp;rpt=simage&amp;lr=197&amp;img_url=http://www.4shopping.ru/media/coll/2010/03/1896/manoukian-1896-spring-summer-2010-0039.jpg" TargetMode="External"/><Relationship Id="rId1" Type="http://schemas.openxmlformats.org/officeDocument/2006/relationships/hyperlink" Target="http://images.yandex.ru/yandsearch?p=3&amp;text=%D0%B4%D0%B5%D0%B2%D1%83%D1%88%D0%BA%D0%B0%20%D0%B0%D0%BD%D0%B8%D0%BC%D0%B5&amp;img_url=http://img-fotki.yandex.ru/get/4601/kisora.0/0_47dab_da1337c2_XL&amp;pos=99&amp;uinfo=sw-1349-sh-645-fw-1124-fh-448-pd-1&amp;rpt=simage" TargetMode="Externa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3.xml"/><Relationship Id="rId2" Type="http://schemas.openxmlformats.org/officeDocument/2006/relationships/hyperlink" Target="http://images.yandex.ru/yandsearch?source=wiz&amp;uinfo=sw-1349-sh-645-fw-1124-fh-448-pd-1&amp;p=6&amp;text=%D0%BA%D0%B0%D1%80%D1%82%D0%B8%D0%BD%D0%BA%D0%B0%20%D0%BF%D0%BB%D0%B0%D1%82%D1%8C%D0%B5&amp;noreask=1&amp;pos=181&amp;rpt=simage&amp;lr=197&amp;img_url=http://www.4shopping.ru/media/coll/2010/03/1896/manoukian-1896-spring-summer-2010-0039.jpg" TargetMode="External"/><Relationship Id="rId1" Type="http://schemas.openxmlformats.org/officeDocument/2006/relationships/hyperlink" Target="http://images.yandex.ru/yandsearch?p=3&amp;text=%D0%B4%D0%B5%D0%B2%D1%83%D1%88%D0%BA%D0%B0%20%D0%B0%D0%BD%D0%B8%D0%BC%D0%B5&amp;img_url=http://img-fotki.yandex.ru/get/4601/kisora.0/0_47dab_da1337c2_XL&amp;pos=99&amp;uinfo=sw-1349-sh-645-fw-1124-fh-448-pd-1&amp;rpt=simage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406515" y="4618990"/>
            <a:ext cx="5182870" cy="1906905"/>
          </a:xfrm>
        </p:spPr>
        <p:txBody>
          <a:bodyPr>
            <a:noAutofit/>
          </a:bodyPr>
          <a:lstStyle/>
          <a:p>
            <a:r>
              <a:rPr lang="en-US" altLang="ru-RU" sz="9000" b="1" dirty="0" smtClean="0">
                <a:latin typeface="Times New Roman" panose="02020603050405020304" charset="0"/>
                <a:cs typeface="Times New Roman" panose="02020603050405020304" charset="0"/>
              </a:rPr>
              <a:t>Cartoons</a:t>
            </a:r>
            <a:endParaRPr lang="en-US" altLang="ru-RU" sz="90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720965" y="4383405"/>
            <a:ext cx="2947035" cy="1800225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pPr algn="r"/>
            <a:endParaRPr lang="en-US" altLang="zh-CN" dirty="0" smtClean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>
                <a:sym typeface="+mn-ea"/>
              </a:rPr>
              <a:t>Who is who?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p>
            <a:pPr marL="0" indent="0">
              <a:buNone/>
            </a:pPr>
            <a:r>
              <a:rPr lang="en-US" sz="2700">
                <a:latin typeface="Times New Roman" panose="02020603050405020304" charset="0"/>
                <a:cs typeface="Times New Roman" panose="02020603050405020304" charset="0"/>
              </a:rPr>
              <a:t>He is a very careless and idle fellow.</a:t>
            </a:r>
            <a:endParaRPr lang="en-US"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700">
                <a:latin typeface="Times New Roman" panose="02020603050405020304" charset="0"/>
                <a:cs typeface="Times New Roman" panose="02020603050405020304" charset="0"/>
              </a:rPr>
              <a:t>Once he falls in love with a beautiful princess</a:t>
            </a:r>
            <a:r>
              <a:rPr lang="ru-RU" altLang="en-US" sz="27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altLang="en-US"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altLang="en-US"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700">
                <a:latin typeface="Times New Roman" panose="02020603050405020304" charset="0"/>
                <a:cs typeface="Times New Roman" panose="02020603050405020304" charset="0"/>
              </a:rPr>
              <a:t>He uses a genie's magic power to marry her. </a:t>
            </a:r>
            <a:endParaRPr lang="en-US"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700">
                <a:latin typeface="Times New Roman" panose="02020603050405020304" charset="0"/>
                <a:cs typeface="Times New Roman" panose="02020603050405020304" charset="0"/>
              </a:rPr>
              <a:t>He has got a monkey.</a:t>
            </a:r>
            <a:endParaRPr lang="en-US" sz="27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Content Placeholder 1" descr="aladdin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760210" y="1825625"/>
            <a:ext cx="3695700" cy="36791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ru-RU"/>
              <a:t>Contest </a:t>
            </a:r>
            <a:r>
              <a:rPr lang="ru-RU" altLang="en-US"/>
              <a:t>№</a:t>
            </a:r>
            <a:r>
              <a:rPr lang="en-GB" altLang="ru-RU"/>
              <a:t>2</a:t>
            </a:r>
            <a:endParaRPr lang="en-GB" altLang="ru-RU"/>
          </a:p>
        </p:txBody>
      </p:sp>
      <p:sp>
        <p:nvSpPr>
          <p:cNvPr id="12" name="MH_Desc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4875" y="2127250"/>
            <a:ext cx="9991090" cy="425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zh-CN" sz="40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Each team has got a letter from a cartoon character. You should do all the tasks. </a:t>
            </a:r>
            <a:endParaRPr lang="en-US" altLang="zh-CN" sz="40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zh-CN" sz="40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You have got only 2 minutes.</a:t>
            </a:r>
            <a:endParaRPr lang="en-US" altLang="zh-CN" sz="40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first letter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Task 1</a:t>
            </a:r>
            <a:endParaRPr lang="en-US"/>
          </a:p>
          <a:p>
            <a:endParaRPr lang="en-US"/>
          </a:p>
        </p:txBody>
      </p:sp>
      <p:pic>
        <p:nvPicPr>
          <p:cNvPr id="2" name="Content Placeholder 1" descr="mickey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256665" y="2630805"/>
            <a:ext cx="2534285" cy="268478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6885" y="1211263"/>
            <a:ext cx="5183188" cy="823912"/>
          </a:xfrm>
        </p:spPr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Fill in the gaps with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3255" y="2205990"/>
            <a:ext cx="7014845" cy="4271645"/>
          </a:xfrm>
        </p:spPr>
        <p:txBody>
          <a:bodyPr>
            <a:normAutofit fontScale="80000"/>
          </a:bodyPr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Have, get up, best, breakfast, make, usually, tired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Hello! I’m Mickey Mouse. I want to tell you about my routine.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 the morning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 usually … at 7 o’clock and get dressed. Then I have … and goes for a walk.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 the afternoon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After lunch I … go to school. I always … five lessons a day. After school I like to meet my friends.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 the evening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My … friend Goofy and I like to cook. We often … something special for dinner. In the evening I’m very … and I prefer to go to sleep at 10 o'clock.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06560" cy="1325880"/>
          </a:xfrm>
        </p:spPr>
        <p:txBody>
          <a:bodyPr>
            <a:normAutofit/>
          </a:bodyPr>
          <a:p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have    get up      best      breakfast      make     usually      tired</a:t>
            </a:r>
            <a:endParaRPr lang="en-US" sz="2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80185"/>
            <a:ext cx="10515600" cy="469709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Hello! I’m Mickey Mouse. I want to tell you about my routine. 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the morning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usually          at 7 o’clock, and get dressed. Then I have         and go for a walk. At 9 o'clock I have breakfast. I like to do my homework in the morning.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the afternoon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After lunch I              go to school. I always              five lessons a day. After school I sometimes meet my friends.</a:t>
            </a:r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We play basketball and football.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the evening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My           friend Goofy and I are mad of cooking. We often            something special for dinner. In the evening I’m very            and I prefer to go to sleep at 10 o'clock.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8430" y="365125"/>
            <a:ext cx="6137275" cy="1325880"/>
          </a:xfrm>
        </p:spPr>
        <p:txBody>
          <a:bodyPr>
            <a:normAutofit/>
          </a:bodyPr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second letter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810" y="977583"/>
            <a:ext cx="5183188" cy="823912"/>
          </a:xfrm>
        </p:spPr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Fill in the gaps with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10" y="1905000"/>
            <a:ext cx="6891655" cy="418909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before, usually, come, jogging, usually, have, work.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Hello! I’m an ogr. My name is Shrek. I want to tell you about my routine.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 the morning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 ...... at 10 o’clock and go.... and I do all this .... brealfast!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 the afternoon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After lunch I … go to the forest and ..... there.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 the evening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 ....home at 9 o'clock and .... dinner. After dinner my wife, children and I .... read fairy tales. I go to bed at 11.30.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 descr="shrek-15232-15703-hd-wallpapers-thumb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531100" y="4142105"/>
            <a:ext cx="4367530" cy="24568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06560" cy="1325880"/>
          </a:xfrm>
        </p:spPr>
        <p:txBody>
          <a:bodyPr>
            <a:normAutofit/>
          </a:bodyPr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before    usually    come     jogging     usually      have      work</a:t>
            </a:r>
            <a:endParaRPr lang="en-US" sz="2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80185"/>
            <a:ext cx="10515600" cy="469709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Hello! I’m an ogr. My name is Shrek. I want to tell you about my routine. 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the morning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...... at 10 o’clock and go.... and I do all this .... brealfast!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the afternoon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After lunch I … go to the forest and ..... there. 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the evening</a:t>
            </a:r>
            <a:endParaRPr lang="en-US" sz="26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....home at 9 o'clock and .... dinner. After dinner my wife, children and I .... read fairy tales. I go to bed at 11.30. 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568" y="25400"/>
            <a:ext cx="10515600" cy="1325563"/>
          </a:xfrm>
        </p:spPr>
        <p:txBody>
          <a:bodyPr>
            <a:normAutofit/>
          </a:bodyPr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third letter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13815" y="893128"/>
            <a:ext cx="5183188" cy="823912"/>
          </a:xfrm>
        </p:spPr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Fill in the gaps with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3060" y="1717040"/>
            <a:ext cx="6788150" cy="4415155"/>
          </a:xfrm>
        </p:spPr>
        <p:txBody>
          <a:bodyPr>
            <a:normAutofit fontScale="90000"/>
          </a:bodyPr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o’clock </a:t>
            </a:r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shower, lunch, friendly, </a:t>
            </a:r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dressed</a:t>
            </a:r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a lot, dinner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Hello! I’m Donald Duck. I will tell you about my routine.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 the morning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I'm an early bird. I get up at  5...... and get ......   .  I like to      jogging.  After breakfast I take a   ......   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 the afternoon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 have ......  at 1 o'clock. I work ...... till the evening.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 the evening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When I come home, my  ......  is always ready. My relatives are good cooks. I like to watch TV with my nephews. We are a  .......  family.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Content Placeholder 10" descr="донвльд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068310" y="2446655"/>
            <a:ext cx="3158490" cy="36849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06560" cy="1325880"/>
          </a:xfrm>
        </p:spPr>
        <p:txBody>
          <a:bodyPr>
            <a:normAutofit/>
          </a:bodyPr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o’clock    shower    lunch   friendly    dressed      a lot       dinner</a:t>
            </a:r>
            <a:endParaRPr lang="en-US" sz="2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80185"/>
            <a:ext cx="10515600" cy="4697095"/>
          </a:xfrm>
        </p:spPr>
        <p:txBody>
          <a:bodyPr>
            <a:normAutofit lnSpcReduction="20000"/>
          </a:bodyPr>
          <a:p>
            <a:pPr marL="0" indent="0">
              <a:buNone/>
            </a:pP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Hello! I’m Donald Duck. I will tell you about my routine. 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the morning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I'm an early bird. I get up at  5         and get          .  I like to      jogging.  After breakfast I take a                 .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the afternoon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have         at 1 o'clock. I work         till the evening.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the evening</a:t>
            </a:r>
            <a:endParaRPr lang="en-US" sz="26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I come home, my            is always ready. My relatives are good cooks. I like to watch TV with my nephews. We are a friendly family.</a:t>
            </a:r>
            <a:endParaRPr lang="en-US" sz="2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ru-RU"/>
              <a:t>Contest </a:t>
            </a:r>
            <a:r>
              <a:rPr lang="ru-RU" altLang="en-US"/>
              <a:t>№</a:t>
            </a:r>
            <a:r>
              <a:rPr lang="en-GB" altLang="ru-RU"/>
              <a:t>3</a:t>
            </a:r>
            <a:endParaRPr lang="en-GB" altLang="ru-RU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en-GB" altLang="en-US" sz="4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Solve a puzzle</a:t>
            </a:r>
            <a:r>
              <a:rPr lang="en-US" altLang="en-GB" sz="4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en-GB" sz="40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MH_Desc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7740" y="2240915"/>
            <a:ext cx="9991090" cy="377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defRPr/>
            </a:pPr>
            <a:endParaRPr lang="en-GB" altLang="en-US" sz="2000" dirty="0">
              <a:latin typeface="+mn-lt"/>
              <a:ea typeface="+mn-ea"/>
            </a:endParaRPr>
          </a:p>
          <a:p>
            <a:pPr algn="l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defRPr/>
            </a:pPr>
            <a:endParaRPr lang="en-GB" altLang="en-US" sz="2000" dirty="0">
              <a:latin typeface="+mn-lt"/>
              <a:ea typeface="+mn-ea"/>
            </a:endParaRPr>
          </a:p>
        </p:txBody>
      </p:sp>
      <p:pic>
        <p:nvPicPr>
          <p:cNvPr id="4" name="Content Placeholder 3" descr="Questions 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95650" y="2573020"/>
            <a:ext cx="4848225" cy="2857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Let's check.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 descr="Crossword answers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33420" y="2258060"/>
            <a:ext cx="5724525" cy="34861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550" y="3378200"/>
            <a:ext cx="4704080" cy="2686050"/>
          </a:xfrm>
        </p:spPr>
        <p:txBody>
          <a:bodyPr/>
          <a:p>
            <a:pPr marL="0" indent="0" algn="r">
              <a:buNone/>
            </a:pPr>
            <a:r>
              <a:rPr lang="ru-RU" dirty="0" smtClean="0">
                <a:solidFill>
                  <a:srgbClr val="760027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Составила:</a:t>
            </a:r>
            <a:endParaRPr lang="ru-RU" dirty="0" smtClean="0">
              <a:solidFill>
                <a:srgbClr val="760027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rgbClr val="760027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Мелешко О.Г.</a:t>
            </a:r>
            <a:endParaRPr lang="ru-RU" dirty="0" smtClean="0">
              <a:solidFill>
                <a:srgbClr val="760027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rgbClr val="760027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Учитель английского языка </a:t>
            </a:r>
            <a:endParaRPr lang="ru-RU" dirty="0" smtClean="0">
              <a:solidFill>
                <a:srgbClr val="760027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r">
              <a:buNone/>
            </a:pPr>
            <a:r>
              <a:rPr lang="ru-RU" smtClean="0">
                <a:solidFill>
                  <a:srgbClr val="760027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МБОУ «Лицей </a:t>
            </a:r>
            <a:r>
              <a:rPr lang="ru-RU" dirty="0" smtClean="0">
                <a:solidFill>
                  <a:srgbClr val="760027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Сигма»</a:t>
            </a:r>
            <a:endParaRPr lang="ru-RU" dirty="0" smtClean="0">
              <a:solidFill>
                <a:srgbClr val="760027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rgbClr val="760027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г.Барнаул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/>
              <a:t>Let's see who is the winner.</a:t>
            </a:r>
            <a:endParaRPr lang="en-US"/>
          </a:p>
        </p:txBody>
      </p:sp>
      <p:pic>
        <p:nvPicPr>
          <p:cNvPr id="4" name="Content Placeholder 3" descr="1-4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59150" y="1825625"/>
            <a:ext cx="5472430" cy="4351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b="1" dirty="0" smtClean="0">
                <a:sym typeface="+mn-ea"/>
              </a:rPr>
              <a:t>Список используемых ссылок 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91005"/>
            <a:ext cx="10515600" cy="4963160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ru-RU" altLang="en-US"/>
              <a:t>Изображение Винни Пуха</a:t>
            </a:r>
            <a:endParaRPr lang="ru-RU" altLang="en-US"/>
          </a:p>
          <a:p>
            <a:pPr marL="0" indent="0">
              <a:buNone/>
            </a:pPr>
            <a:r>
              <a:rPr lang="ru-RU" u="sng" dirty="0" smtClean="0">
                <a:sym typeface="+mn-ea"/>
                <a:hlinkClick r:id="rId1"/>
              </a:rPr>
              <a:t>http://poplembrancinhas.com.br/wp-content/uploads/2018/09/caixinha-ursinho-pooh-para-imprimir-tamanho-capa-2.jpg</a:t>
            </a:r>
            <a:endParaRPr lang="ru-RU" u="sng" dirty="0" smtClean="0">
              <a:sym typeface="+mn-ea"/>
            </a:endParaRPr>
          </a:p>
          <a:p>
            <a:pPr marL="0" indent="0">
              <a:buNone/>
            </a:pPr>
            <a:r>
              <a:rPr lang="ru-RU" dirty="0" smtClean="0">
                <a:sym typeface="+mn-ea"/>
              </a:rPr>
              <a:t>Изображение Золушки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>
                <a:sym typeface="+mn-ea"/>
                <a:hlinkClick r:id="rId2"/>
              </a:rPr>
              <a:t>https://dumielauxepices.net/sites/default/files/winter-snow-clipart-winter-outfit-824910-8499762.png</a:t>
            </a:r>
            <a:endParaRPr lang="ru-RU" u="sng" dirty="0" smtClean="0">
              <a:sym typeface="+mn-ea"/>
              <a:hlinkClick r:id="rId2"/>
            </a:endParaRPr>
          </a:p>
          <a:p>
            <a:pPr marL="0" indent="0">
              <a:buNone/>
            </a:pPr>
            <a:r>
              <a:rPr lang="ru-RU" dirty="0" smtClean="0">
                <a:sym typeface="+mn-ea"/>
              </a:rPr>
              <a:t>Изображение Робин Гуда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>
                <a:sym typeface="+mn-ea"/>
                <a:hlinkClick r:id="rId2"/>
              </a:rPr>
              <a:t>http://3.bp.blogspot.com/-a2zz9ZlHdHI/UlV2YdGvkcI/AAAAAAAABsE/aZFHfIf0x_k/s1600/robin-hood-james-edwin-mcconnell.jpg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ym typeface="+mn-ea"/>
              </a:rPr>
              <a:t>Изображение Принцессы Лебедь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>
                <a:sym typeface="+mn-ea"/>
                <a:hlinkClick r:id="rId2"/>
              </a:rPr>
              <a:t>https://cdn.theatlantic.com/assets/media/img/mt/2014/11/swanprincess-1/lead_720_405.jpg?mod=1533691715</a:t>
            </a:r>
            <a:endParaRPr lang="ru-RU" u="sng" dirty="0" smtClean="0">
              <a:sym typeface="+mn-ea"/>
            </a:endParaRPr>
          </a:p>
          <a:p>
            <a:pPr marL="0" indent="0">
              <a:buNone/>
            </a:pPr>
            <a:endParaRPr lang="ru-RU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05" y="1688465"/>
            <a:ext cx="10515600" cy="486918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ru-RU" altLang="en-US"/>
              <a:t>Изображение Питера Пена</a:t>
            </a:r>
            <a:endParaRPr lang="ru-RU" altLang="en-US"/>
          </a:p>
          <a:p>
            <a:pPr marL="0" indent="0">
              <a:buNone/>
            </a:pPr>
            <a:r>
              <a:rPr lang="ru-RU" u="sng" dirty="0" smtClean="0">
                <a:sym typeface="+mn-ea"/>
                <a:hlinkClick r:id="rId1"/>
              </a:rPr>
              <a:t>http://cdn.playbuzz.com/cdn/e54af8bc-683d-4d3a-b531-3271c8a4840a/b04701f8-24f5-405e-bc92-1b6e020e3f47.jpg</a:t>
            </a:r>
            <a:endParaRPr lang="ru-RU" u="sng" dirty="0" smtClean="0">
              <a:sym typeface="+mn-ea"/>
            </a:endParaRPr>
          </a:p>
          <a:p>
            <a:pPr marL="0" indent="0">
              <a:buNone/>
            </a:pPr>
            <a:endParaRPr lang="ru-RU" dirty="0" smtClean="0">
              <a:sym typeface="+mn-ea"/>
            </a:endParaRPr>
          </a:p>
          <a:p>
            <a:pPr marL="0" indent="0">
              <a:buNone/>
            </a:pPr>
            <a:r>
              <a:rPr lang="ru-RU" dirty="0" smtClean="0">
                <a:sym typeface="+mn-ea"/>
              </a:rPr>
              <a:t>Изображение Бэмби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>
                <a:sym typeface="+mn-ea"/>
                <a:hlinkClick r:id="rId2"/>
              </a:rPr>
              <a:t>https://i.pinimg.com/originals/4b/9a/d6/4b9ad6eff8cb420a111c9b1c362df619.jpg</a:t>
            </a:r>
            <a:endParaRPr lang="ru-RU" u="sng" dirty="0" smtClean="0">
              <a:sym typeface="+mn-ea"/>
              <a:hlinkClick r:id="rId2"/>
            </a:endParaRPr>
          </a:p>
          <a:p>
            <a:pPr marL="0" indent="0">
              <a:buNone/>
            </a:pPr>
            <a:endParaRPr lang="ru-RU" u="sng" dirty="0" smtClean="0">
              <a:sym typeface="+mn-ea"/>
              <a:hlinkClick r:id="rId2"/>
            </a:endParaRPr>
          </a:p>
          <a:p>
            <a:pPr marL="0" indent="0">
              <a:buNone/>
            </a:pPr>
            <a:r>
              <a:rPr lang="ru-RU" dirty="0" smtClean="0">
                <a:sym typeface="+mn-ea"/>
              </a:rPr>
              <a:t>Изображение Алладина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>
                <a:sym typeface="+mn-ea"/>
                <a:hlinkClick r:id="rId2"/>
              </a:rPr>
              <a:t>http://webgames.host/uploads/2016/05/aladdin.jpg</a:t>
            </a:r>
            <a:endParaRPr lang="ru-RU" u="sng" dirty="0" smtClean="0">
              <a:sym typeface="+mn-ea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</p:txBody>
      </p:sp>
      <p:sp>
        <p:nvSpPr>
          <p:cNvPr id="2" name="Title 1"/>
          <p:cNvSpPr/>
          <p:nvPr>
            <p:ph type="title"/>
          </p:nvPr>
        </p:nvSpPr>
        <p:spPr>
          <a:xfrm>
            <a:off x="838200" y="365125"/>
            <a:ext cx="10515600" cy="76200"/>
          </a:xfrm>
        </p:spPr>
        <p:txBody>
          <a:bodyPr/>
          <a:p>
            <a:endParaRPr 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91005"/>
            <a:ext cx="10515600" cy="496316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ru-RU" altLang="en-US"/>
              <a:t>Изображение Микки Макуса</a:t>
            </a:r>
            <a:endParaRPr lang="ru-RU" altLang="en-US"/>
          </a:p>
          <a:p>
            <a:pPr marL="0" indent="0">
              <a:buNone/>
            </a:pPr>
            <a:r>
              <a:rPr lang="ru-RU" u="sng" dirty="0" smtClean="0">
                <a:sym typeface="+mn-ea"/>
                <a:hlinkClick r:id="rId1"/>
              </a:rPr>
              <a:t>https://i.pinimg.com/236x/e6/a6/59/e6a659259313f28a45b0a95f5a7fa661--mickey-mouse-png-disney-characters.jpg</a:t>
            </a:r>
            <a:endParaRPr lang="ru-RU" dirty="0" smtClean="0">
              <a:sym typeface="+mn-ea"/>
            </a:endParaRPr>
          </a:p>
          <a:p>
            <a:pPr marL="0" indent="0">
              <a:buNone/>
            </a:pPr>
            <a:r>
              <a:rPr lang="ru-RU" dirty="0" smtClean="0">
                <a:sym typeface="+mn-ea"/>
              </a:rPr>
              <a:t>Изображение Дональда Дака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>
                <a:sym typeface="+mn-ea"/>
                <a:hlinkClick r:id="rId2"/>
              </a:rPr>
              <a:t>https://b.kisscc0.com/20180730/ybe/kisscc0-aku-ankka-daisy-duck-mickey-mouse-pluto-goofy-donald-duck-5b5faa8df00a45.8900421415329962379832.jpg</a:t>
            </a:r>
            <a:endParaRPr lang="ru-RU" dirty="0" smtClean="0">
              <a:sym typeface="+mn-ea"/>
            </a:endParaRPr>
          </a:p>
          <a:p>
            <a:pPr marL="0" indent="0">
              <a:buNone/>
            </a:pPr>
            <a:r>
              <a:rPr lang="ru-RU" dirty="0" smtClean="0">
                <a:sym typeface="+mn-ea"/>
              </a:rPr>
              <a:t>Изображение Шрека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>
                <a:sym typeface="+mn-ea"/>
                <a:hlinkClick r:id="rId2"/>
              </a:rPr>
              <a:t>https://hdwallsource.com/img/2014/4/thumb/shrek-15232-15703-hd-wallpapers-thumb.jpg</a:t>
            </a:r>
            <a:endParaRPr lang="ru-RU" u="sng" dirty="0" smtClean="0">
              <a:sym typeface="+mn-ea"/>
              <a:hlinkClick r:id="rId2"/>
            </a:endParaRPr>
          </a:p>
          <a:p>
            <a:pPr marL="0" indent="0">
              <a:buNone/>
            </a:pPr>
            <a:r>
              <a:rPr lang="ru-RU" dirty="0" smtClean="0">
                <a:sym typeface="+mn-ea"/>
              </a:rPr>
              <a:t>Изображение Кубков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>
                <a:sym typeface="+mn-ea"/>
                <a:hlinkClick r:id="rId2"/>
              </a:rPr>
              <a:t>https://politeka.net/wp-content/uploads/2017/07/1-45.jpg</a:t>
            </a:r>
            <a:endParaRPr lang="ru-RU" u="sng" dirty="0" smtClean="0">
              <a:sym typeface="+mn-ea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ru-RU" sz="5600">
                <a:latin typeface="Times New Roman" panose="02020603050405020304" charset="0"/>
                <a:cs typeface="Times New Roman" panose="02020603050405020304" charset="0"/>
              </a:rPr>
              <a:t>Contest </a:t>
            </a:r>
            <a:r>
              <a:rPr lang="ru-RU" altLang="en-US" sz="5600">
                <a:latin typeface="Times New Roman" panose="02020603050405020304" charset="0"/>
                <a:cs typeface="Times New Roman" panose="02020603050405020304" charset="0"/>
              </a:rPr>
              <a:t>№</a:t>
            </a:r>
            <a:r>
              <a:rPr lang="en-GB" altLang="ru-RU" sz="5600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GB" altLang="ru-RU" sz="5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MH_Desc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00455" y="2127250"/>
            <a:ext cx="9991090" cy="425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5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Who is who?</a:t>
            </a:r>
            <a:endParaRPr lang="en-US" sz="5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en-US" altLang="zh-CN" sz="3500" dirty="0">
                <a:latin typeface="Times New Roman" panose="02020603050405020304" charset="0"/>
                <a:ea typeface="+mn-ea"/>
                <a:cs typeface="Times New Roman" panose="02020603050405020304" charset="0"/>
              </a:rPr>
              <a:t>Guess the heroes.</a:t>
            </a:r>
            <a:endParaRPr lang="en-US" altLang="zh-CN" sz="35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875"/>
            <a:ext cx="10515600" cy="1325563"/>
          </a:xfrm>
        </p:spPr>
        <p:txBody>
          <a:bodyPr/>
          <a:p>
            <a:r>
              <a:rPr lang="en-US"/>
              <a:t>Who is who?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19800" y="2182495"/>
            <a:ext cx="5165090" cy="435165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He is a very kind and funny teddy bear created by English author A. A. Milne.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He loves to eat honey very much.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His best friend is a little pig called piglet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6" name="Content Placeholder 15" descr="винни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57835" y="1442085"/>
            <a:ext cx="5181600" cy="41713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53380" y="160020"/>
            <a:ext cx="3865245" cy="1325880"/>
          </a:xfrm>
        </p:spPr>
        <p:txBody>
          <a:bodyPr>
            <a:normAutofit/>
          </a:bodyPr>
          <a:p>
            <a:r>
              <a:rPr lang="en-US">
                <a:sym typeface="+mn-ea"/>
              </a:rPr>
              <a:t>Who is who?</a:t>
            </a:r>
            <a:endParaRPr lang="en-US"/>
          </a:p>
        </p:txBody>
      </p:sp>
      <p:pic>
        <p:nvPicPr>
          <p:cNvPr id="2" name="Content Placeholder 1" descr="золушка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04570" y="802640"/>
            <a:ext cx="4448810" cy="56419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She lost her mother.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She lived  with evil stepmother who used her as servant for her own daughters.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She had a fairy godmother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The prince fell in love.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He could find his love.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>
                <a:sym typeface="+mn-ea"/>
              </a:rPr>
              <a:t>Who is who?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He is an English folk hero of the Middle Ages.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According to most legends, he lived and worked out of the Sherwood Forest in Nottinghamshire with his band of Merry Men.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He helped the poor.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 descr="robin-hood-james-edwin-mcconnell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094730" y="1506855"/>
            <a:ext cx="4143375" cy="4351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>
                <a:sym typeface="+mn-ea"/>
              </a:rPr>
              <a:t>Who is who?</a:t>
            </a:r>
            <a:endParaRPr lang="en-US"/>
          </a:p>
        </p:txBody>
      </p:sp>
      <p:pic>
        <p:nvPicPr>
          <p:cNvPr id="2" name="Content Placeholder 1" descr="лебедь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63855" y="1609725"/>
            <a:ext cx="5594350" cy="33350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031365"/>
            <a:ext cx="5181600" cy="390969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2700">
                <a:latin typeface="Times New Roman" panose="02020603050405020304" charset="0"/>
                <a:cs typeface="Times New Roman" panose="02020603050405020304" charset="0"/>
              </a:rPr>
              <a:t>She is very beautiful and kind.</a:t>
            </a:r>
            <a:endParaRPr lang="en-US"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700">
                <a:latin typeface="Times New Roman" panose="02020603050405020304" charset="0"/>
                <a:cs typeface="Times New Roman" panose="02020603050405020304" charset="0"/>
              </a:rPr>
              <a:t>The evil wizard Rothbart wants to marry her to make her kingdom his own. </a:t>
            </a:r>
            <a:endParaRPr lang="en-US"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700">
                <a:latin typeface="Times New Roman" panose="02020603050405020304" charset="0"/>
                <a:cs typeface="Times New Roman" panose="02020603050405020304" charset="0"/>
              </a:rPr>
              <a:t>She spends most of the film under his spell.</a:t>
            </a:r>
            <a:endParaRPr lang="en-US"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700">
                <a:latin typeface="Times New Roman" panose="02020603050405020304" charset="0"/>
                <a:cs typeface="Times New Roman" panose="02020603050405020304" charset="0"/>
              </a:rPr>
              <a:t>When the moonlight hits the lake she turns a human. </a:t>
            </a:r>
            <a:endParaRPr lang="en-US"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700">
                <a:latin typeface="Times New Roman" panose="02020603050405020304" charset="0"/>
                <a:cs typeface="Times New Roman" panose="02020603050405020304" charset="0"/>
              </a:rPr>
              <a:t>When the moonlight leaves the lake she turns into a bird.</a:t>
            </a:r>
            <a:endParaRPr lang="en-US" sz="27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>
                <a:sym typeface="+mn-ea"/>
              </a:rPr>
              <a:t>Who is who?</a:t>
            </a:r>
            <a:endParaRPr lang="en-US"/>
          </a:p>
        </p:txBody>
      </p:sp>
      <p:pic>
        <p:nvPicPr>
          <p:cNvPr id="2" name="Content Placeholder 1" descr="Peter pan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2058035"/>
            <a:ext cx="5181600" cy="38862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He is the only boy who never grows up.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He has got a lot of  talents.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He is very brave and friendly.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He misses his mother but would never let anyone else know.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>
                <a:sym typeface="+mn-ea"/>
              </a:rPr>
              <a:t>Who is who?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His mother is killed by hunters early on in the film.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He makes a friend named Thumper, who is a rabbit.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He falls in love with his old childhood friend Faline.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Content Placeholder 1" descr="4b9ad6eff8cb420a111c9b1c362df61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990715" y="2312035"/>
            <a:ext cx="3677920" cy="36779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51022102138"/>
  <p:tag name="MH_LIBRARY" val="GRAPHIC"/>
  <p:tag name="MH_ORDER" val="Rectangle 22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3"/>
  <p:tag name="MH" val="20151022111746"/>
  <p:tag name="MH_LIBRARY" val="GRAPHIC"/>
  <p:tag name="MH_TYPE" val="Desc"/>
  <p:tag name="MH_ORDER" val="1"/>
  <p:tag name="KSO_WM_UNIT_TYPE" val="f"/>
  <p:tag name="KSO_WM_UNIT_INDEX" val="1"/>
  <p:tag name="KSO_WM_UNIT_ID" val="custom160523_28*f*1"/>
  <p:tag name="KSO_WM_UNIT_CLEAR" val="1"/>
  <p:tag name="KSO_WM_UNIT_LAYERLEVEL" val="1"/>
  <p:tag name="KSO_WM_UNIT_VALUE" val="74"/>
  <p:tag name="KSO_WM_UNIT_HIGHLIGHT" val="0"/>
  <p:tag name="KSO_WM_UNIT_COMPATIBLE" val="0"/>
  <p:tag name="KSO_WM_UNIT_PRESET_TEXT_INDEX" val="4"/>
  <p:tag name="KSO_WM_UNIT_PRESET_TEXT_LEN" val="114"/>
</p:tagLst>
</file>

<file path=ppt/tags/tag11.xml><?xml version="1.0" encoding="utf-8"?>
<p:tagLst xmlns:p="http://schemas.openxmlformats.org/presentationml/2006/main">
  <p:tag name="MH_TYPE" val="#NeiR#"/>
  <p:tag name="MH_NUMBER" val="3"/>
  <p:tag name="MH_CATEGORY" val="#TuWHP#"/>
  <p:tag name="MH_LAYOUT" val="SubTitleText"/>
  <p:tag name="MH" val="20151022114849"/>
  <p:tag name="MH_LIBRARY" val="GRAPHIC"/>
  <p:tag name="KSO_WM_TEMPLATE_CATEGORY" val="custom"/>
  <p:tag name="KSO_WM_TEMPLATE_INDEX" val="160523"/>
  <p:tag name="KSO_WM_SLIDE_ID" val="custom160523_28"/>
  <p:tag name="KSO_WM_SLIDE_INDEX" val="28"/>
  <p:tag name="KSO_WM_SLIDE_ITEM_CNT" val="4"/>
  <p:tag name="KSO_WM_SLIDE_LAYOUT" val="a_f_d"/>
  <p:tag name="KSO_WM_SLIDE_LAYOUT_CNT" val="1_1_3"/>
  <p:tag name="KSO_WM_SLIDE_TYPE" val="text"/>
  <p:tag name="KSO_WM_BEAUTIFY_FLAG" val="#wm#"/>
  <p:tag name="KSO_WM_TAG_VERSION" val="1.0"/>
  <p:tag name="KSO_WM_SLIDE_POSITION" val="102*140"/>
  <p:tag name="KSO_WM_SLIDE_SIZE" val="756*362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160523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160523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160523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160523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160523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160523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160523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3"/>
  <p:tag name="MH" val="20151022111746"/>
  <p:tag name="MH_LIBRARY" val="GRAPHIC"/>
  <p:tag name="MH_TYPE" val="Desc"/>
  <p:tag name="MH_ORDER" val="1"/>
  <p:tag name="KSO_WM_UNIT_TYPE" val="f"/>
  <p:tag name="KSO_WM_UNIT_INDEX" val="1"/>
  <p:tag name="KSO_WM_UNIT_ID" val="custom160523_28*f*1"/>
  <p:tag name="KSO_WM_UNIT_CLEAR" val="1"/>
  <p:tag name="KSO_WM_UNIT_LAYERLEVEL" val="1"/>
  <p:tag name="KSO_WM_UNIT_VALUE" val="74"/>
  <p:tag name="KSO_WM_UNIT_HIGHLIGHT" val="0"/>
  <p:tag name="KSO_WM_UNIT_COMPATIBLE" val="0"/>
  <p:tag name="KSO_WM_UNIT_PRESET_TEXT_INDEX" val="4"/>
  <p:tag name="KSO_WM_UNIT_PRESET_TEXT_LEN" val="114"/>
</p:tagLst>
</file>

<file path=ppt/tags/tag2.xml><?xml version="1.0" encoding="utf-8"?>
<p:tagLst xmlns:p="http://schemas.openxmlformats.org/presentationml/2006/main">
  <p:tag name="MH" val="20151022102138"/>
  <p:tag name="MH_LIBRARY" val="GRAPHIC"/>
  <p:tag name="MH_ORDER" val="Rectangle 17"/>
</p:tagLst>
</file>

<file path=ppt/tags/tag20.xml><?xml version="1.0" encoding="utf-8"?>
<p:tagLst xmlns:p="http://schemas.openxmlformats.org/presentationml/2006/main">
  <p:tag name="MH_TYPE" val="#NeiR#"/>
  <p:tag name="MH_NUMBER" val="3"/>
  <p:tag name="MH_CATEGORY" val="#TuWHP#"/>
  <p:tag name="MH_LAYOUT" val="SubTitleText"/>
  <p:tag name="MH" val="20151022114849"/>
  <p:tag name="MH_LIBRARY" val="GRAPHIC"/>
  <p:tag name="KSO_WM_TEMPLATE_CATEGORY" val="custom"/>
  <p:tag name="KSO_WM_TEMPLATE_INDEX" val="160523"/>
  <p:tag name="KSO_WM_SLIDE_ID" val="custom160523_28"/>
  <p:tag name="KSO_WM_SLIDE_INDEX" val="28"/>
  <p:tag name="KSO_WM_SLIDE_ITEM_CNT" val="4"/>
  <p:tag name="KSO_WM_SLIDE_LAYOUT" val="a_f_d"/>
  <p:tag name="KSO_WM_SLIDE_LAYOUT_CNT" val="1_1_3"/>
  <p:tag name="KSO_WM_SLIDE_TYPE" val="text"/>
  <p:tag name="KSO_WM_BEAUTIFY_FLAG" val="#wm#"/>
  <p:tag name="KSO_WM_TAG_VERSION" val="1.0"/>
  <p:tag name="KSO_WM_SLIDE_POSITION" val="102*140"/>
  <p:tag name="KSO_WM_SLIDE_SIZE" val="756*362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160523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160523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160523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160523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160523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160523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3"/>
  <p:tag name="MH" val="20151022111746"/>
  <p:tag name="MH_LIBRARY" val="GRAPHIC"/>
  <p:tag name="MH_TYPE" val="Desc"/>
  <p:tag name="MH_ORDER" val="1"/>
  <p:tag name="KSO_WM_UNIT_TYPE" val="f"/>
  <p:tag name="KSO_WM_UNIT_INDEX" val="1"/>
  <p:tag name="KSO_WM_UNIT_ID" val="custom160523_28*f*1"/>
  <p:tag name="KSO_WM_UNIT_CLEAR" val="1"/>
  <p:tag name="KSO_WM_UNIT_LAYERLEVEL" val="1"/>
  <p:tag name="KSO_WM_UNIT_VALUE" val="74"/>
  <p:tag name="KSO_WM_UNIT_HIGHLIGHT" val="0"/>
  <p:tag name="KSO_WM_UNIT_COMPATIBLE" val="0"/>
  <p:tag name="KSO_WM_UNIT_PRESET_TEXT_INDEX" val="4"/>
  <p:tag name="KSO_WM_UNIT_PRESET_TEXT_LEN" val="114"/>
</p:tagLst>
</file>

<file path=ppt/tags/tag28.xml><?xml version="1.0" encoding="utf-8"?>
<p:tagLst xmlns:p="http://schemas.openxmlformats.org/presentationml/2006/main">
  <p:tag name="MH_TYPE" val="#NeiR#"/>
  <p:tag name="MH_NUMBER" val="3"/>
  <p:tag name="MH_CATEGORY" val="#TuWHP#"/>
  <p:tag name="MH_LAYOUT" val="SubTitleText"/>
  <p:tag name="MH" val="20151022114849"/>
  <p:tag name="MH_LIBRARY" val="GRAPHIC"/>
  <p:tag name="KSO_WM_TEMPLATE_CATEGORY" val="custom"/>
  <p:tag name="KSO_WM_TEMPLATE_INDEX" val="160523"/>
  <p:tag name="KSO_WM_SLIDE_ID" val="custom160523_28"/>
  <p:tag name="KSO_WM_SLIDE_INDEX" val="28"/>
  <p:tag name="KSO_WM_SLIDE_ITEM_CNT" val="4"/>
  <p:tag name="KSO_WM_SLIDE_LAYOUT" val="a_f_d"/>
  <p:tag name="KSO_WM_SLIDE_LAYOUT_CNT" val="1_1_3"/>
  <p:tag name="KSO_WM_SLIDE_TYPE" val="text"/>
  <p:tag name="KSO_WM_BEAUTIFY_FLAG" val="#wm#"/>
  <p:tag name="KSO_WM_TAG_VERSION" val="1.0"/>
  <p:tag name="KSO_WM_SLIDE_POSITION" val="102*140"/>
  <p:tag name="KSO_WM_SLIDE_SIZE" val="756*362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160523"/>
</p:tagLst>
</file>

<file path=ppt/tags/tag3.xml><?xml version="1.0" encoding="utf-8"?>
<p:tagLst xmlns:p="http://schemas.openxmlformats.org/presentationml/2006/main">
  <p:tag name="MH" val="20151022102138"/>
  <p:tag name="MH_LIBRARY" val="GRAPHIC"/>
  <p:tag name="MH_ORDER" val="Rectangle 18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160523"/>
</p:tagLst>
</file>

<file path=ppt/tags/tag31.xml><?xml version="1.0" encoding="utf-8"?>
<p:tagLst xmlns:p="http://schemas.openxmlformats.org/presentationml/2006/main">
  <p:tag name="MH" val="20151022112518"/>
  <p:tag name="MH_LIBRARY" val="GRAPHIC"/>
  <p:tag name="KSO_WM_TEMPLATE_CATEGORY" val="custom"/>
  <p:tag name="KSO_WM_TEMPLATE_INDEX" val="160523"/>
  <p:tag name="KSO_WM_SLIDE_ID" val="custom160523_32"/>
  <p:tag name="KSO_WM_SLIDE_INDEX" val="32"/>
  <p:tag name="KSO_WM_SLIDE_ITEM_CNT" val="2"/>
  <p:tag name="KSO_WM_SLIDE_LAYOUT" val="a_d"/>
  <p:tag name="KSO_WM_SLIDE_LAYOUT_CNT" val="1_1"/>
  <p:tag name="KSO_WM_SLIDE_TYPE" val="endPage"/>
  <p:tag name="KSO_WM_BEAUTIFY_FLAG" val="#wm#"/>
  <p:tag name="KSO_WM_TAG_VERSION" val="1.0"/>
</p:tagLst>
</file>

<file path=ppt/tags/tag32.xml><?xml version="1.0" encoding="utf-8"?>
<p:tagLst xmlns:p="http://schemas.openxmlformats.org/presentationml/2006/main">
  <p:tag name="MH" val="20151022112518"/>
  <p:tag name="MH_LIBRARY" val="GRAPHIC"/>
  <p:tag name="KSO_WM_TEMPLATE_CATEGORY" val="custom"/>
  <p:tag name="KSO_WM_TEMPLATE_INDEX" val="160523"/>
  <p:tag name="KSO_WM_SLIDE_ID" val="custom160523_32"/>
  <p:tag name="KSO_WM_SLIDE_INDEX" val="32"/>
  <p:tag name="KSO_WM_SLIDE_ITEM_CNT" val="2"/>
  <p:tag name="KSO_WM_SLIDE_LAYOUT" val="a_d"/>
  <p:tag name="KSO_WM_SLIDE_LAYOUT_CNT" val="1_1"/>
  <p:tag name="KSO_WM_SLIDE_TYPE" val="endPage"/>
  <p:tag name="KSO_WM_BEAUTIFY_FLAG" val="#wm#"/>
  <p:tag name="KSO_WM_TAG_VERSION" val="1.0"/>
</p:tagLst>
</file>

<file path=ppt/tags/tag33.xml><?xml version="1.0" encoding="utf-8"?>
<p:tagLst xmlns:p="http://schemas.openxmlformats.org/presentationml/2006/main">
  <p:tag name="MH" val="20151022112518"/>
  <p:tag name="MH_LIBRARY" val="GRAPHIC"/>
  <p:tag name="KSO_WM_TEMPLATE_CATEGORY" val="custom"/>
  <p:tag name="KSO_WM_TEMPLATE_INDEX" val="160523"/>
  <p:tag name="KSO_WM_SLIDE_ID" val="custom160523_32"/>
  <p:tag name="KSO_WM_SLIDE_INDEX" val="32"/>
  <p:tag name="KSO_WM_SLIDE_ITEM_CNT" val="2"/>
  <p:tag name="KSO_WM_SLIDE_LAYOUT" val="a_d"/>
  <p:tag name="KSO_WM_SLIDE_LAYOUT_CNT" val="1_1"/>
  <p:tag name="KSO_WM_SLIDE_TYPE" val="endPage"/>
  <p:tag name="KSO_WM_BEAUTIFY_FLAG" val="#wm#"/>
  <p:tag name="KSO_WM_TAG_VERSION" val="1.0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523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160523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3"/>
  <p:tag name="KSO_WM_UNIT_TYPE" val="a"/>
  <p:tag name="KSO_WM_UNIT_INDEX" val="1"/>
  <p:tag name="KSO_WM_UNIT_ID" val="custom160523_1*a*1"/>
  <p:tag name="KSO_WM_UNIT_CLEAR" val="1"/>
  <p:tag name="KSO_WM_UNIT_LAYERLEVEL" val="1"/>
  <p:tag name="KSO_WM_UNIT_VALUE" val="1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3"/>
  <p:tag name="KSO_WM_UNIT_TYPE" val="b"/>
  <p:tag name="KSO_WM_UNIT_INDEX" val="1"/>
  <p:tag name="KSO_WM_UNIT_ID" val="custom160523_1*b*1"/>
  <p:tag name="KSO_WM_UNIT_CLEAR" val="1"/>
  <p:tag name="KSO_WM_UNIT_LAYERLEVEL" val="1"/>
  <p:tag name="KSO_WM_UNIT_VALUE" val="7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p="http://schemas.openxmlformats.org/presentationml/2006/main">
  <p:tag name="KSO_WM_TEMPLATE_THUMBS_INDEX" val="1、2、4、5、11、12、15、19、23、26、28、29、30、31、32"/>
  <p:tag name="KSO_WM_TEMPLATE_CATEGORY" val="custom"/>
  <p:tag name="KSO_WM_TEMPLATE_INDEX" val="160523"/>
  <p:tag name="KSO_WM_SLIDE_ID" val="custom160523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160523"/>
</p:tagLst>
</file>

<file path=ppt/theme/theme1.xml><?xml version="1.0" encoding="utf-8"?>
<a:theme xmlns:a="http://schemas.openxmlformats.org/drawingml/2006/main" name="A000120140530A99PPBG">
  <a:themeElements>
    <a:clrScheme name="160523">
      <a:dk1>
        <a:srgbClr val="5F5F5F"/>
      </a:dk1>
      <a:lt1>
        <a:srgbClr val="FFFFFF"/>
      </a:lt1>
      <a:dk2>
        <a:srgbClr val="FFFFFF"/>
      </a:dk2>
      <a:lt2>
        <a:srgbClr val="5F5F5F"/>
      </a:lt2>
      <a:accent1>
        <a:srgbClr val="EC9126"/>
      </a:accent1>
      <a:accent2>
        <a:srgbClr val="0890D0"/>
      </a:accent2>
      <a:accent3>
        <a:srgbClr val="80C34D"/>
      </a:accent3>
      <a:accent4>
        <a:srgbClr val="2D9C9F"/>
      </a:accent4>
      <a:accent5>
        <a:srgbClr val="EC9126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6022</Words>
  <Application>WPS Presentation</Application>
  <PresentationFormat>宽屏</PresentationFormat>
  <Paragraphs>198</Paragraphs>
  <Slides>23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SimSun</vt:lpstr>
      <vt:lpstr>Wingdings</vt:lpstr>
      <vt:lpstr>黑体</vt:lpstr>
      <vt:lpstr>Times New Roman</vt:lpstr>
      <vt:lpstr>Calibri</vt:lpstr>
      <vt:lpstr>Microsoft YaHei</vt:lpstr>
      <vt:lpstr/>
      <vt:lpstr>Arial Unicode MS</vt:lpstr>
      <vt:lpstr>Arial Narrow</vt:lpstr>
      <vt:lpstr>Segoe Print</vt:lpstr>
      <vt:lpstr>A000120140530A99PPBG</vt:lpstr>
      <vt:lpstr>Cartoons</vt:lpstr>
      <vt:lpstr>PowerPoint 演示文稿</vt:lpstr>
      <vt:lpstr>Contest №1</vt:lpstr>
      <vt:lpstr>Who is who?</vt:lpstr>
      <vt:lpstr>Who is who?</vt:lpstr>
      <vt:lpstr>Who is who?</vt:lpstr>
      <vt:lpstr>Who is who?</vt:lpstr>
      <vt:lpstr>Who is who?</vt:lpstr>
      <vt:lpstr>Who is who?</vt:lpstr>
      <vt:lpstr>Who is who?</vt:lpstr>
      <vt:lpstr>Contest №2</vt:lpstr>
      <vt:lpstr>the first letter</vt:lpstr>
      <vt:lpstr>  have    get up      best      breakfast      make     usually      tired</vt:lpstr>
      <vt:lpstr>the second letter</vt:lpstr>
      <vt:lpstr>  have    get up      best      breakfast      make     usually      tired</vt:lpstr>
      <vt:lpstr>the third letter</vt:lpstr>
      <vt:lpstr>o’clock    shower    lunch   friendly    dressed      a lot       dinner</vt:lpstr>
      <vt:lpstr>Contest №3</vt:lpstr>
      <vt:lpstr>PowerPoint 演示文稿</vt:lpstr>
      <vt:lpstr>PowerPoint 演示文稿</vt:lpstr>
      <vt:lpstr>Список используемых ссылок 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Олеся</cp:lastModifiedBy>
  <cp:revision>326</cp:revision>
  <dcterms:created xsi:type="dcterms:W3CDTF">2015-09-21T02:24:00Z</dcterms:created>
  <dcterms:modified xsi:type="dcterms:W3CDTF">2019-02-21T06:12:33Z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