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8" r:id="rId9"/>
    <p:sldId id="266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52945-F299-42B8-B8D2-3669E6AF01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8E894-69A5-44FE-9FCC-9C0EE2C172F0}">
      <dgm:prSet phldrT="[Текст]"/>
      <dgm:spPr/>
      <dgm:t>
        <a:bodyPr/>
        <a:lstStyle/>
        <a:p>
          <a:r>
            <a:rPr lang="ru-RU" dirty="0" smtClean="0"/>
            <a:t>Выбор темы</a:t>
          </a:r>
          <a:endParaRPr lang="ru-RU" dirty="0"/>
        </a:p>
      </dgm:t>
    </dgm:pt>
    <dgm:pt modelId="{BE27220B-6034-4A94-A5E3-DACA099DF344}" type="parTrans" cxnId="{4E2C2C6B-2DAE-4ED0-85F9-718BB58E0C05}">
      <dgm:prSet/>
      <dgm:spPr/>
      <dgm:t>
        <a:bodyPr/>
        <a:lstStyle/>
        <a:p>
          <a:endParaRPr lang="ru-RU"/>
        </a:p>
      </dgm:t>
    </dgm:pt>
    <dgm:pt modelId="{4EABFF8B-C10E-41E2-8C7A-1B8A96D4ABE4}" type="sibTrans" cxnId="{4E2C2C6B-2DAE-4ED0-85F9-718BB58E0C05}">
      <dgm:prSet/>
      <dgm:spPr/>
      <dgm:t>
        <a:bodyPr/>
        <a:lstStyle/>
        <a:p>
          <a:endParaRPr lang="ru-RU"/>
        </a:p>
      </dgm:t>
    </dgm:pt>
    <dgm:pt modelId="{D5932F62-5A9B-4DFA-B0EA-F8EFC4538866}">
      <dgm:prSet phldrT="[Текст]"/>
      <dgm:spPr/>
      <dgm:t>
        <a:bodyPr/>
        <a:lstStyle/>
        <a:p>
          <a:r>
            <a:rPr lang="ru-RU" dirty="0" smtClean="0"/>
            <a:t>Постановка цели и задач</a:t>
          </a:r>
          <a:endParaRPr lang="ru-RU" dirty="0"/>
        </a:p>
      </dgm:t>
    </dgm:pt>
    <dgm:pt modelId="{44384C87-1F4B-4905-9C15-9D26DF32523B}" type="parTrans" cxnId="{BC1186AE-ED93-4057-AB10-F47C3E278EF5}">
      <dgm:prSet/>
      <dgm:spPr/>
      <dgm:t>
        <a:bodyPr/>
        <a:lstStyle/>
        <a:p>
          <a:endParaRPr lang="ru-RU"/>
        </a:p>
      </dgm:t>
    </dgm:pt>
    <dgm:pt modelId="{60495D34-6689-428E-9B9B-F4306877A356}" type="sibTrans" cxnId="{BC1186AE-ED93-4057-AB10-F47C3E278EF5}">
      <dgm:prSet/>
      <dgm:spPr/>
      <dgm:t>
        <a:bodyPr/>
        <a:lstStyle/>
        <a:p>
          <a:endParaRPr lang="ru-RU"/>
        </a:p>
      </dgm:t>
    </dgm:pt>
    <dgm:pt modelId="{C030CDCB-9112-4177-B624-378C28F619F7}">
      <dgm:prSet phldrT="[Текст]"/>
      <dgm:spPr/>
      <dgm:t>
        <a:bodyPr/>
        <a:lstStyle/>
        <a:p>
          <a:r>
            <a:rPr lang="ru-RU" dirty="0" smtClean="0"/>
            <a:t>Постановка цели и задач</a:t>
          </a:r>
          <a:endParaRPr lang="ru-RU" dirty="0"/>
        </a:p>
      </dgm:t>
    </dgm:pt>
    <dgm:pt modelId="{6F158DB7-3207-4C8E-80C7-C48185561330}" type="parTrans" cxnId="{1DB9B10D-B435-4DF9-9165-1422565E2185}">
      <dgm:prSet/>
      <dgm:spPr/>
      <dgm:t>
        <a:bodyPr/>
        <a:lstStyle/>
        <a:p>
          <a:endParaRPr lang="ru-RU"/>
        </a:p>
      </dgm:t>
    </dgm:pt>
    <dgm:pt modelId="{F44598B1-3736-40CE-8ED0-D152B201D96F}" type="sibTrans" cxnId="{1DB9B10D-B435-4DF9-9165-1422565E2185}">
      <dgm:prSet/>
      <dgm:spPr/>
      <dgm:t>
        <a:bodyPr/>
        <a:lstStyle/>
        <a:p>
          <a:endParaRPr lang="ru-RU"/>
        </a:p>
      </dgm:t>
    </dgm:pt>
    <dgm:pt modelId="{690A6BB8-47FD-4AF9-A241-961348D22AD0}">
      <dgm:prSet phldrT="[Текст]"/>
      <dgm:spPr/>
      <dgm:t>
        <a:bodyPr/>
        <a:lstStyle/>
        <a:p>
          <a:r>
            <a:rPr lang="ru-RU" dirty="0" smtClean="0"/>
            <a:t>Гипотеза исследования</a:t>
          </a:r>
          <a:endParaRPr lang="ru-RU" dirty="0"/>
        </a:p>
      </dgm:t>
    </dgm:pt>
    <dgm:pt modelId="{0595A046-A950-47DF-AE02-CDB911FFC713}" type="parTrans" cxnId="{50963A69-2ECB-4465-BBA3-267C6EEBDF42}">
      <dgm:prSet/>
      <dgm:spPr/>
      <dgm:t>
        <a:bodyPr/>
        <a:lstStyle/>
        <a:p>
          <a:endParaRPr lang="ru-RU"/>
        </a:p>
      </dgm:t>
    </dgm:pt>
    <dgm:pt modelId="{A6958AFC-ED97-4CE3-B3E2-31328BB0B258}" type="sibTrans" cxnId="{50963A69-2ECB-4465-BBA3-267C6EEBDF42}">
      <dgm:prSet/>
      <dgm:spPr/>
      <dgm:t>
        <a:bodyPr/>
        <a:lstStyle/>
        <a:p>
          <a:endParaRPr lang="ru-RU"/>
        </a:p>
      </dgm:t>
    </dgm:pt>
    <dgm:pt modelId="{E74E3F54-FECD-4B21-9B62-8B88E02733F1}">
      <dgm:prSet phldrT="[Текст]" phldr="1"/>
      <dgm:spPr/>
      <dgm:t>
        <a:bodyPr/>
        <a:lstStyle/>
        <a:p>
          <a:endParaRPr lang="ru-RU"/>
        </a:p>
      </dgm:t>
    </dgm:pt>
    <dgm:pt modelId="{ED7C5492-4716-4C40-A2B4-8CD01A0FEF49}" type="parTrans" cxnId="{D6C95D9C-F0B0-45CB-B194-1F31B7BFD9FB}">
      <dgm:prSet/>
      <dgm:spPr/>
      <dgm:t>
        <a:bodyPr/>
        <a:lstStyle/>
        <a:p>
          <a:endParaRPr lang="ru-RU"/>
        </a:p>
      </dgm:t>
    </dgm:pt>
    <dgm:pt modelId="{D82B77BD-4D32-4B52-8AE3-35C0499EE5E0}" type="sibTrans" cxnId="{D6C95D9C-F0B0-45CB-B194-1F31B7BFD9FB}">
      <dgm:prSet/>
      <dgm:spPr/>
      <dgm:t>
        <a:bodyPr/>
        <a:lstStyle/>
        <a:p>
          <a:endParaRPr lang="ru-RU"/>
        </a:p>
      </dgm:t>
    </dgm:pt>
    <dgm:pt modelId="{6DDE3D40-0ECD-492B-A7DF-571BFC5A5119}">
      <dgm:prSet phldrT="[Текст]"/>
      <dgm:spPr/>
      <dgm:t>
        <a:bodyPr/>
        <a:lstStyle/>
        <a:p>
          <a:r>
            <a:rPr lang="ru-RU" dirty="0" smtClean="0"/>
            <a:t>Организация исследования</a:t>
          </a:r>
          <a:endParaRPr lang="ru-RU" dirty="0"/>
        </a:p>
      </dgm:t>
    </dgm:pt>
    <dgm:pt modelId="{E502152D-F5B4-4858-91E0-3E63B71ACF74}" type="parTrans" cxnId="{C20286D4-956D-4D10-A72D-6386B3290570}">
      <dgm:prSet/>
      <dgm:spPr/>
      <dgm:t>
        <a:bodyPr/>
        <a:lstStyle/>
        <a:p>
          <a:endParaRPr lang="ru-RU"/>
        </a:p>
      </dgm:t>
    </dgm:pt>
    <dgm:pt modelId="{45B88D12-F702-4CCC-9019-09F53DD66859}" type="sibTrans" cxnId="{C20286D4-956D-4D10-A72D-6386B3290570}">
      <dgm:prSet/>
      <dgm:spPr/>
      <dgm:t>
        <a:bodyPr/>
        <a:lstStyle/>
        <a:p>
          <a:endParaRPr lang="ru-RU"/>
        </a:p>
      </dgm:t>
    </dgm:pt>
    <dgm:pt modelId="{3670F930-67A7-45CE-98A7-156E47EDC275}">
      <dgm:prSet phldrT="[Текст]"/>
      <dgm:spPr/>
      <dgm:t>
        <a:bodyPr/>
        <a:lstStyle/>
        <a:p>
          <a:r>
            <a:rPr lang="ru-RU" dirty="0" smtClean="0"/>
            <a:t>Подготовка к защите</a:t>
          </a:r>
          <a:endParaRPr lang="ru-RU" dirty="0"/>
        </a:p>
      </dgm:t>
    </dgm:pt>
    <dgm:pt modelId="{89B49704-8312-4F29-82C9-018ABF07B442}" type="parTrans" cxnId="{3CFA77DA-10D4-4D9A-A9D5-E5C30C2B1045}">
      <dgm:prSet/>
      <dgm:spPr/>
      <dgm:t>
        <a:bodyPr/>
        <a:lstStyle/>
        <a:p>
          <a:endParaRPr lang="ru-RU"/>
        </a:p>
      </dgm:t>
    </dgm:pt>
    <dgm:pt modelId="{CFA741D3-2B2E-452D-8804-AB65E1825DEE}" type="sibTrans" cxnId="{3CFA77DA-10D4-4D9A-A9D5-E5C30C2B1045}">
      <dgm:prSet/>
      <dgm:spPr/>
      <dgm:t>
        <a:bodyPr/>
        <a:lstStyle/>
        <a:p>
          <a:endParaRPr lang="ru-RU"/>
        </a:p>
      </dgm:t>
    </dgm:pt>
    <dgm:pt modelId="{C9D56F96-C38C-4B3F-A292-806ACB214FE4}">
      <dgm:prSet phldrT="[Текст]" phldr="1"/>
      <dgm:spPr/>
      <dgm:t>
        <a:bodyPr/>
        <a:lstStyle/>
        <a:p>
          <a:endParaRPr lang="ru-RU"/>
        </a:p>
      </dgm:t>
    </dgm:pt>
    <dgm:pt modelId="{655D5D96-CC2B-4ED9-840A-DA9426857092}" type="parTrans" cxnId="{7FF9E530-472C-40CD-9313-7AC6D7A96792}">
      <dgm:prSet/>
      <dgm:spPr/>
      <dgm:t>
        <a:bodyPr/>
        <a:lstStyle/>
        <a:p>
          <a:endParaRPr lang="ru-RU"/>
        </a:p>
      </dgm:t>
    </dgm:pt>
    <dgm:pt modelId="{A74D8CA2-D3BF-46B4-A168-03E236FAD31D}" type="sibTrans" cxnId="{7FF9E530-472C-40CD-9313-7AC6D7A96792}">
      <dgm:prSet/>
      <dgm:spPr/>
      <dgm:t>
        <a:bodyPr/>
        <a:lstStyle/>
        <a:p>
          <a:endParaRPr lang="ru-RU"/>
        </a:p>
      </dgm:t>
    </dgm:pt>
    <dgm:pt modelId="{2592D062-182E-4BE2-B04E-449EFD5528A4}">
      <dgm:prSet phldrT="[Текст]"/>
      <dgm:spPr/>
      <dgm:t>
        <a:bodyPr/>
        <a:lstStyle/>
        <a:p>
          <a:r>
            <a:rPr lang="ru-RU" dirty="0" smtClean="0"/>
            <a:t>Защита работы</a:t>
          </a:r>
          <a:endParaRPr lang="ru-RU" dirty="0"/>
        </a:p>
      </dgm:t>
    </dgm:pt>
    <dgm:pt modelId="{04D13E17-1217-4739-911C-1B130A6E29F5}" type="parTrans" cxnId="{E23110E9-1215-4457-92B9-FE4CE0ED4B0F}">
      <dgm:prSet/>
      <dgm:spPr/>
      <dgm:t>
        <a:bodyPr/>
        <a:lstStyle/>
        <a:p>
          <a:endParaRPr lang="ru-RU"/>
        </a:p>
      </dgm:t>
    </dgm:pt>
    <dgm:pt modelId="{C98D623D-274A-4496-B936-A59A64819675}" type="sibTrans" cxnId="{E23110E9-1215-4457-92B9-FE4CE0ED4B0F}">
      <dgm:prSet/>
      <dgm:spPr/>
      <dgm:t>
        <a:bodyPr/>
        <a:lstStyle/>
        <a:p>
          <a:endParaRPr lang="ru-RU"/>
        </a:p>
      </dgm:t>
    </dgm:pt>
    <dgm:pt modelId="{469F6D37-CDDD-4B86-A726-B931C137723B}" type="pres">
      <dgm:prSet presAssocID="{EB052945-F299-42B8-B8D2-3669E6AF01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5B473-E0B4-4182-A6C1-EFD7162E0603}" type="pres">
      <dgm:prSet presAssocID="{3670F930-67A7-45CE-98A7-156E47EDC275}" presName="boxAndChildren" presStyleCnt="0"/>
      <dgm:spPr/>
    </dgm:pt>
    <dgm:pt modelId="{EF5ABCD1-0745-4D31-B5D5-A3B9CFDA0CE3}" type="pres">
      <dgm:prSet presAssocID="{3670F930-67A7-45CE-98A7-156E47EDC275}" presName="parentTextBox" presStyleLbl="node1" presStyleIdx="0" presStyleCnt="3"/>
      <dgm:spPr/>
      <dgm:t>
        <a:bodyPr/>
        <a:lstStyle/>
        <a:p>
          <a:endParaRPr lang="ru-RU"/>
        </a:p>
      </dgm:t>
    </dgm:pt>
    <dgm:pt modelId="{1A4A3F7D-6E5F-4CD7-8E57-9C8E61FFD7E7}" type="pres">
      <dgm:prSet presAssocID="{3670F930-67A7-45CE-98A7-156E47EDC275}" presName="entireBox" presStyleLbl="node1" presStyleIdx="0" presStyleCnt="3"/>
      <dgm:spPr/>
      <dgm:t>
        <a:bodyPr/>
        <a:lstStyle/>
        <a:p>
          <a:endParaRPr lang="ru-RU"/>
        </a:p>
      </dgm:t>
    </dgm:pt>
    <dgm:pt modelId="{3D994FFC-E8D4-4472-98C8-247C8A0EC38B}" type="pres">
      <dgm:prSet presAssocID="{3670F930-67A7-45CE-98A7-156E47EDC275}" presName="descendantBox" presStyleCnt="0"/>
      <dgm:spPr/>
    </dgm:pt>
    <dgm:pt modelId="{7EEE125A-43AA-4FFA-B5A3-4DA6770A4C6A}" type="pres">
      <dgm:prSet presAssocID="{C9D56F96-C38C-4B3F-A292-806ACB214FE4}" presName="childTextBox" presStyleLbl="fgAccFollowNode1" presStyleIdx="0" presStyleCnt="6" custLinFactNeighborX="52751" custLinFactNeighborY="-8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3CC0-0C97-47BF-9D57-E8B32828AA5D}" type="pres">
      <dgm:prSet presAssocID="{2592D062-182E-4BE2-B04E-449EFD5528A4}" presName="childTextBox" presStyleLbl="fgAccFollowNode1" presStyleIdx="1" presStyleCnt="6" custLinFactNeighborX="-49612" custLinFactNeighborY="-8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3434E-9678-4EEC-AADA-88A31E0F3714}" type="pres">
      <dgm:prSet presAssocID="{A6958AFC-ED97-4CE3-B3E2-31328BB0B258}" presName="sp" presStyleCnt="0"/>
      <dgm:spPr/>
    </dgm:pt>
    <dgm:pt modelId="{E9E7BE40-2B2A-42AF-97FD-54CC9C81E2BE}" type="pres">
      <dgm:prSet presAssocID="{690A6BB8-47FD-4AF9-A241-961348D22AD0}" presName="arrowAndChildren" presStyleCnt="0"/>
      <dgm:spPr/>
    </dgm:pt>
    <dgm:pt modelId="{8548AD78-628C-482F-9127-C6BBA44C3DFF}" type="pres">
      <dgm:prSet presAssocID="{690A6BB8-47FD-4AF9-A241-961348D22AD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BB11183-4BFC-49EB-BCDD-65F82D752211}" type="pres">
      <dgm:prSet presAssocID="{690A6BB8-47FD-4AF9-A241-961348D22AD0}" presName="arrow" presStyleLbl="node1" presStyleIdx="1" presStyleCnt="3"/>
      <dgm:spPr/>
      <dgm:t>
        <a:bodyPr/>
        <a:lstStyle/>
        <a:p>
          <a:endParaRPr lang="ru-RU"/>
        </a:p>
      </dgm:t>
    </dgm:pt>
    <dgm:pt modelId="{3E8AC954-AA81-4ADF-91CA-8FE2A009D1CB}" type="pres">
      <dgm:prSet presAssocID="{690A6BB8-47FD-4AF9-A241-961348D22AD0}" presName="descendantArrow" presStyleCnt="0"/>
      <dgm:spPr/>
    </dgm:pt>
    <dgm:pt modelId="{B5F579AC-B6E1-4E3A-9382-242B64AE5B18}" type="pres">
      <dgm:prSet presAssocID="{E74E3F54-FECD-4B21-9B62-8B88E02733F1}" presName="childTextArrow" presStyleLbl="fgAccFollowNode1" presStyleIdx="2" presStyleCnt="6" custLinFactNeighborX="55113" custLinFactNeighborY="-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32DD-D088-4505-97C2-F3A8F0EEA5FA}" type="pres">
      <dgm:prSet presAssocID="{6DDE3D40-0ECD-492B-A7DF-571BFC5A5119}" presName="childTextArrow" presStyleLbl="fgAccFollowNode1" presStyleIdx="3" presStyleCnt="6" custLinFactNeighborX="-51974" custLinFactNeighborY="-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4D7CD-0434-4065-A114-88771C92C9D5}" type="pres">
      <dgm:prSet presAssocID="{4EABFF8B-C10E-41E2-8C7A-1B8A96D4ABE4}" presName="sp" presStyleCnt="0"/>
      <dgm:spPr/>
    </dgm:pt>
    <dgm:pt modelId="{C057C94E-7F3D-4956-8357-4660C469A684}" type="pres">
      <dgm:prSet presAssocID="{BF68E894-69A5-44FE-9FCC-9C0EE2C172F0}" presName="arrowAndChildren" presStyleCnt="0"/>
      <dgm:spPr/>
    </dgm:pt>
    <dgm:pt modelId="{7B6D56D3-0FA2-49E2-BEA4-74140B305AEB}" type="pres">
      <dgm:prSet presAssocID="{BF68E894-69A5-44FE-9FCC-9C0EE2C172F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F0B9844-8CBB-46CA-A8BF-B008782BBCD5}" type="pres">
      <dgm:prSet presAssocID="{BF68E894-69A5-44FE-9FCC-9C0EE2C172F0}" presName="arrow" presStyleLbl="node1" presStyleIdx="2" presStyleCnt="3"/>
      <dgm:spPr/>
      <dgm:t>
        <a:bodyPr/>
        <a:lstStyle/>
        <a:p>
          <a:endParaRPr lang="ru-RU"/>
        </a:p>
      </dgm:t>
    </dgm:pt>
    <dgm:pt modelId="{27783B3D-A49B-45F0-A0DE-66C3CD690DC0}" type="pres">
      <dgm:prSet presAssocID="{BF68E894-69A5-44FE-9FCC-9C0EE2C172F0}" presName="descendantArrow" presStyleCnt="0"/>
      <dgm:spPr/>
    </dgm:pt>
    <dgm:pt modelId="{667888BC-6898-4F85-A404-AA698955FB0B}" type="pres">
      <dgm:prSet presAssocID="{D5932F62-5A9B-4DFA-B0EA-F8EFC4538866}" presName="childTextArrow" presStyleLbl="fgAccFollowNode1" presStyleIdx="4" presStyleCnt="6" custScaleX="128999" custLinFactNeighborX="52261" custLinFactNeighborY="10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4E1B2-8116-42AB-8A8A-368190283BD1}" type="pres">
      <dgm:prSet presAssocID="{C030CDCB-9112-4177-B624-378C28F619F7}" presName="childTextArrow" presStyleLbl="fgAccFollowNode1" presStyleIdx="5" presStyleCnt="6" custLinFactNeighborX="-65914" custLinFactNeighborY="10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9B10D-B435-4DF9-9165-1422565E2185}" srcId="{BF68E894-69A5-44FE-9FCC-9C0EE2C172F0}" destId="{C030CDCB-9112-4177-B624-378C28F619F7}" srcOrd="1" destOrd="0" parTransId="{6F158DB7-3207-4C8E-80C7-C48185561330}" sibTransId="{F44598B1-3736-40CE-8ED0-D152B201D96F}"/>
    <dgm:cxn modelId="{9AF6345C-7DCA-47CD-B7C5-16FD45E003C9}" type="presOf" srcId="{690A6BB8-47FD-4AF9-A241-961348D22AD0}" destId="{7BB11183-4BFC-49EB-BCDD-65F82D752211}" srcOrd="1" destOrd="0" presId="urn:microsoft.com/office/officeart/2005/8/layout/process4"/>
    <dgm:cxn modelId="{4E2C2C6B-2DAE-4ED0-85F9-718BB58E0C05}" srcId="{EB052945-F299-42B8-B8D2-3669E6AF01F4}" destId="{BF68E894-69A5-44FE-9FCC-9C0EE2C172F0}" srcOrd="0" destOrd="0" parTransId="{BE27220B-6034-4A94-A5E3-DACA099DF344}" sibTransId="{4EABFF8B-C10E-41E2-8C7A-1B8A96D4ABE4}"/>
    <dgm:cxn modelId="{AC4C15E2-165E-4DA7-8E68-10F206BA2BC0}" type="presOf" srcId="{BF68E894-69A5-44FE-9FCC-9C0EE2C172F0}" destId="{0F0B9844-8CBB-46CA-A8BF-B008782BBCD5}" srcOrd="1" destOrd="0" presId="urn:microsoft.com/office/officeart/2005/8/layout/process4"/>
    <dgm:cxn modelId="{1E52C605-FE34-4A63-A576-D592C84F10A4}" type="presOf" srcId="{C030CDCB-9112-4177-B624-378C28F619F7}" destId="{6774E1B2-8116-42AB-8A8A-368190283BD1}" srcOrd="0" destOrd="0" presId="urn:microsoft.com/office/officeart/2005/8/layout/process4"/>
    <dgm:cxn modelId="{2C045232-D850-4AEC-8468-E37C30D7E909}" type="presOf" srcId="{6DDE3D40-0ECD-492B-A7DF-571BFC5A5119}" destId="{169532DD-D088-4505-97C2-F3A8F0EEA5FA}" srcOrd="0" destOrd="0" presId="urn:microsoft.com/office/officeart/2005/8/layout/process4"/>
    <dgm:cxn modelId="{590099D1-FBE9-487A-8341-973FA05957B1}" type="presOf" srcId="{EB052945-F299-42B8-B8D2-3669E6AF01F4}" destId="{469F6D37-CDDD-4B86-A726-B931C137723B}" srcOrd="0" destOrd="0" presId="urn:microsoft.com/office/officeart/2005/8/layout/process4"/>
    <dgm:cxn modelId="{24C6D279-C2ED-409F-AD9C-8B5AC10C6418}" type="presOf" srcId="{3670F930-67A7-45CE-98A7-156E47EDC275}" destId="{EF5ABCD1-0745-4D31-B5D5-A3B9CFDA0CE3}" srcOrd="0" destOrd="0" presId="urn:microsoft.com/office/officeart/2005/8/layout/process4"/>
    <dgm:cxn modelId="{1E0EADFD-D0F8-4D89-B07A-0EE9A0FD57C1}" type="presOf" srcId="{BF68E894-69A5-44FE-9FCC-9C0EE2C172F0}" destId="{7B6D56D3-0FA2-49E2-BEA4-74140B305AEB}" srcOrd="0" destOrd="0" presId="urn:microsoft.com/office/officeart/2005/8/layout/process4"/>
    <dgm:cxn modelId="{D6C95D9C-F0B0-45CB-B194-1F31B7BFD9FB}" srcId="{690A6BB8-47FD-4AF9-A241-961348D22AD0}" destId="{E74E3F54-FECD-4B21-9B62-8B88E02733F1}" srcOrd="0" destOrd="0" parTransId="{ED7C5492-4716-4C40-A2B4-8CD01A0FEF49}" sibTransId="{D82B77BD-4D32-4B52-8AE3-35C0499EE5E0}"/>
    <dgm:cxn modelId="{899D5AF4-90BC-47B4-85A7-029E3FD3FCDD}" type="presOf" srcId="{E74E3F54-FECD-4B21-9B62-8B88E02733F1}" destId="{B5F579AC-B6E1-4E3A-9382-242B64AE5B18}" srcOrd="0" destOrd="0" presId="urn:microsoft.com/office/officeart/2005/8/layout/process4"/>
    <dgm:cxn modelId="{E23110E9-1215-4457-92B9-FE4CE0ED4B0F}" srcId="{3670F930-67A7-45CE-98A7-156E47EDC275}" destId="{2592D062-182E-4BE2-B04E-449EFD5528A4}" srcOrd="1" destOrd="0" parTransId="{04D13E17-1217-4739-911C-1B130A6E29F5}" sibTransId="{C98D623D-274A-4496-B936-A59A64819675}"/>
    <dgm:cxn modelId="{C20286D4-956D-4D10-A72D-6386B3290570}" srcId="{690A6BB8-47FD-4AF9-A241-961348D22AD0}" destId="{6DDE3D40-0ECD-492B-A7DF-571BFC5A5119}" srcOrd="1" destOrd="0" parTransId="{E502152D-F5B4-4858-91E0-3E63B71ACF74}" sibTransId="{45B88D12-F702-4CCC-9019-09F53DD66859}"/>
    <dgm:cxn modelId="{772A7C0D-5D3B-4886-AF3F-64CF1FE84294}" type="presOf" srcId="{D5932F62-5A9B-4DFA-B0EA-F8EFC4538866}" destId="{667888BC-6898-4F85-A404-AA698955FB0B}" srcOrd="0" destOrd="0" presId="urn:microsoft.com/office/officeart/2005/8/layout/process4"/>
    <dgm:cxn modelId="{3CFA77DA-10D4-4D9A-A9D5-E5C30C2B1045}" srcId="{EB052945-F299-42B8-B8D2-3669E6AF01F4}" destId="{3670F930-67A7-45CE-98A7-156E47EDC275}" srcOrd="2" destOrd="0" parTransId="{89B49704-8312-4F29-82C9-018ABF07B442}" sibTransId="{CFA741D3-2B2E-452D-8804-AB65E1825DEE}"/>
    <dgm:cxn modelId="{47C01FF6-F1BE-46B8-914B-83B1517470BC}" type="presOf" srcId="{2592D062-182E-4BE2-B04E-449EFD5528A4}" destId="{655F3CC0-0C97-47BF-9D57-E8B32828AA5D}" srcOrd="0" destOrd="0" presId="urn:microsoft.com/office/officeart/2005/8/layout/process4"/>
    <dgm:cxn modelId="{BC1186AE-ED93-4057-AB10-F47C3E278EF5}" srcId="{BF68E894-69A5-44FE-9FCC-9C0EE2C172F0}" destId="{D5932F62-5A9B-4DFA-B0EA-F8EFC4538866}" srcOrd="0" destOrd="0" parTransId="{44384C87-1F4B-4905-9C15-9D26DF32523B}" sibTransId="{60495D34-6689-428E-9B9B-F4306877A356}"/>
    <dgm:cxn modelId="{4CFC18E6-7CF6-4561-9EF8-070FA7F07E59}" type="presOf" srcId="{3670F930-67A7-45CE-98A7-156E47EDC275}" destId="{1A4A3F7D-6E5F-4CD7-8E57-9C8E61FFD7E7}" srcOrd="1" destOrd="0" presId="urn:microsoft.com/office/officeart/2005/8/layout/process4"/>
    <dgm:cxn modelId="{50963A69-2ECB-4465-BBA3-267C6EEBDF42}" srcId="{EB052945-F299-42B8-B8D2-3669E6AF01F4}" destId="{690A6BB8-47FD-4AF9-A241-961348D22AD0}" srcOrd="1" destOrd="0" parTransId="{0595A046-A950-47DF-AE02-CDB911FFC713}" sibTransId="{A6958AFC-ED97-4CE3-B3E2-31328BB0B258}"/>
    <dgm:cxn modelId="{309C3B08-4B1B-4501-83DD-7D4A9119F595}" type="presOf" srcId="{C9D56F96-C38C-4B3F-A292-806ACB214FE4}" destId="{7EEE125A-43AA-4FFA-B5A3-4DA6770A4C6A}" srcOrd="0" destOrd="0" presId="urn:microsoft.com/office/officeart/2005/8/layout/process4"/>
    <dgm:cxn modelId="{7FF9E530-472C-40CD-9313-7AC6D7A96792}" srcId="{3670F930-67A7-45CE-98A7-156E47EDC275}" destId="{C9D56F96-C38C-4B3F-A292-806ACB214FE4}" srcOrd="0" destOrd="0" parTransId="{655D5D96-CC2B-4ED9-840A-DA9426857092}" sibTransId="{A74D8CA2-D3BF-46B4-A168-03E236FAD31D}"/>
    <dgm:cxn modelId="{A46B9118-982E-4B50-BFB0-6F962D2A0412}" type="presOf" srcId="{690A6BB8-47FD-4AF9-A241-961348D22AD0}" destId="{8548AD78-628C-482F-9127-C6BBA44C3DFF}" srcOrd="0" destOrd="0" presId="urn:microsoft.com/office/officeart/2005/8/layout/process4"/>
    <dgm:cxn modelId="{BC0FCD27-1D26-47A0-82C3-8D44ECDDE0E3}" type="presParOf" srcId="{469F6D37-CDDD-4B86-A726-B931C137723B}" destId="{5E95B473-E0B4-4182-A6C1-EFD7162E0603}" srcOrd="0" destOrd="0" presId="urn:microsoft.com/office/officeart/2005/8/layout/process4"/>
    <dgm:cxn modelId="{8B3C02BF-15AD-4EA4-B4DA-792D7AA41526}" type="presParOf" srcId="{5E95B473-E0B4-4182-A6C1-EFD7162E0603}" destId="{EF5ABCD1-0745-4D31-B5D5-A3B9CFDA0CE3}" srcOrd="0" destOrd="0" presId="urn:microsoft.com/office/officeart/2005/8/layout/process4"/>
    <dgm:cxn modelId="{F92AF7DC-4D94-41E3-B30F-AFC501FE3F05}" type="presParOf" srcId="{5E95B473-E0B4-4182-A6C1-EFD7162E0603}" destId="{1A4A3F7D-6E5F-4CD7-8E57-9C8E61FFD7E7}" srcOrd="1" destOrd="0" presId="urn:microsoft.com/office/officeart/2005/8/layout/process4"/>
    <dgm:cxn modelId="{351D66C4-7021-4A86-8308-3483CD70D92A}" type="presParOf" srcId="{5E95B473-E0B4-4182-A6C1-EFD7162E0603}" destId="{3D994FFC-E8D4-4472-98C8-247C8A0EC38B}" srcOrd="2" destOrd="0" presId="urn:microsoft.com/office/officeart/2005/8/layout/process4"/>
    <dgm:cxn modelId="{A7D9FC8F-45F1-44EC-8A89-AFACAAA6FC9F}" type="presParOf" srcId="{3D994FFC-E8D4-4472-98C8-247C8A0EC38B}" destId="{7EEE125A-43AA-4FFA-B5A3-4DA6770A4C6A}" srcOrd="0" destOrd="0" presId="urn:microsoft.com/office/officeart/2005/8/layout/process4"/>
    <dgm:cxn modelId="{4E2A4D37-6304-49A2-AB29-4BB40A35708F}" type="presParOf" srcId="{3D994FFC-E8D4-4472-98C8-247C8A0EC38B}" destId="{655F3CC0-0C97-47BF-9D57-E8B32828AA5D}" srcOrd="1" destOrd="0" presId="urn:microsoft.com/office/officeart/2005/8/layout/process4"/>
    <dgm:cxn modelId="{2E058937-74CE-4BAA-BD0A-DCAF0053269E}" type="presParOf" srcId="{469F6D37-CDDD-4B86-A726-B931C137723B}" destId="{FDB3434E-9678-4EEC-AADA-88A31E0F3714}" srcOrd="1" destOrd="0" presId="urn:microsoft.com/office/officeart/2005/8/layout/process4"/>
    <dgm:cxn modelId="{2216D66A-C930-4AB7-A9A3-818BA3932AE4}" type="presParOf" srcId="{469F6D37-CDDD-4B86-A726-B931C137723B}" destId="{E9E7BE40-2B2A-42AF-97FD-54CC9C81E2BE}" srcOrd="2" destOrd="0" presId="urn:microsoft.com/office/officeart/2005/8/layout/process4"/>
    <dgm:cxn modelId="{290FD36A-8FAF-40C9-91C9-13F77F903415}" type="presParOf" srcId="{E9E7BE40-2B2A-42AF-97FD-54CC9C81E2BE}" destId="{8548AD78-628C-482F-9127-C6BBA44C3DFF}" srcOrd="0" destOrd="0" presId="urn:microsoft.com/office/officeart/2005/8/layout/process4"/>
    <dgm:cxn modelId="{7D0050CB-6BB8-4F03-BECE-C90383FD2BA0}" type="presParOf" srcId="{E9E7BE40-2B2A-42AF-97FD-54CC9C81E2BE}" destId="{7BB11183-4BFC-49EB-BCDD-65F82D752211}" srcOrd="1" destOrd="0" presId="urn:microsoft.com/office/officeart/2005/8/layout/process4"/>
    <dgm:cxn modelId="{44C70D8B-054B-492D-BB9F-AEBD1230871C}" type="presParOf" srcId="{E9E7BE40-2B2A-42AF-97FD-54CC9C81E2BE}" destId="{3E8AC954-AA81-4ADF-91CA-8FE2A009D1CB}" srcOrd="2" destOrd="0" presId="urn:microsoft.com/office/officeart/2005/8/layout/process4"/>
    <dgm:cxn modelId="{3E0EF8AD-1DE5-4339-A787-7E77FC35CBD7}" type="presParOf" srcId="{3E8AC954-AA81-4ADF-91CA-8FE2A009D1CB}" destId="{B5F579AC-B6E1-4E3A-9382-242B64AE5B18}" srcOrd="0" destOrd="0" presId="urn:microsoft.com/office/officeart/2005/8/layout/process4"/>
    <dgm:cxn modelId="{BC4CB8E2-2AA7-4C94-9FD8-908D715315CE}" type="presParOf" srcId="{3E8AC954-AA81-4ADF-91CA-8FE2A009D1CB}" destId="{169532DD-D088-4505-97C2-F3A8F0EEA5FA}" srcOrd="1" destOrd="0" presId="urn:microsoft.com/office/officeart/2005/8/layout/process4"/>
    <dgm:cxn modelId="{78BF8D94-689B-4986-9D1D-4BAAD9C6623C}" type="presParOf" srcId="{469F6D37-CDDD-4B86-A726-B931C137723B}" destId="{AD34D7CD-0434-4065-A114-88771C92C9D5}" srcOrd="3" destOrd="0" presId="urn:microsoft.com/office/officeart/2005/8/layout/process4"/>
    <dgm:cxn modelId="{092E6AA0-9200-4527-AF0F-E854B849A33F}" type="presParOf" srcId="{469F6D37-CDDD-4B86-A726-B931C137723B}" destId="{C057C94E-7F3D-4956-8357-4660C469A684}" srcOrd="4" destOrd="0" presId="urn:microsoft.com/office/officeart/2005/8/layout/process4"/>
    <dgm:cxn modelId="{A3EC70CD-7DEE-44B7-9191-93045EB2FEEE}" type="presParOf" srcId="{C057C94E-7F3D-4956-8357-4660C469A684}" destId="{7B6D56D3-0FA2-49E2-BEA4-74140B305AEB}" srcOrd="0" destOrd="0" presId="urn:microsoft.com/office/officeart/2005/8/layout/process4"/>
    <dgm:cxn modelId="{93376701-729F-419B-AC7E-62357FD90A24}" type="presParOf" srcId="{C057C94E-7F3D-4956-8357-4660C469A684}" destId="{0F0B9844-8CBB-46CA-A8BF-B008782BBCD5}" srcOrd="1" destOrd="0" presId="urn:microsoft.com/office/officeart/2005/8/layout/process4"/>
    <dgm:cxn modelId="{1A0482A4-0401-448F-A698-AA01E972276A}" type="presParOf" srcId="{C057C94E-7F3D-4956-8357-4660C469A684}" destId="{27783B3D-A49B-45F0-A0DE-66C3CD690DC0}" srcOrd="2" destOrd="0" presId="urn:microsoft.com/office/officeart/2005/8/layout/process4"/>
    <dgm:cxn modelId="{038FE2ED-B91F-4606-9A50-8F4936D9F7EF}" type="presParOf" srcId="{27783B3D-A49B-45F0-A0DE-66C3CD690DC0}" destId="{667888BC-6898-4F85-A404-AA698955FB0B}" srcOrd="0" destOrd="0" presId="urn:microsoft.com/office/officeart/2005/8/layout/process4"/>
    <dgm:cxn modelId="{8939F9CB-1D08-49E6-BED9-A21437517E84}" type="presParOf" srcId="{27783B3D-A49B-45F0-A0DE-66C3CD690DC0}" destId="{6774E1B2-8116-42AB-8A8A-368190283BD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9F68D-7BB2-4574-ACA2-32AB30AF810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1837E-8579-4495-8090-A4A1E7467847}">
      <dgm:prSet phldrT="[Текст]"/>
      <dgm:spPr/>
      <dgm:t>
        <a:bodyPr/>
        <a:lstStyle/>
        <a:p>
          <a:r>
            <a:rPr lang="ru-RU" dirty="0" smtClean="0"/>
            <a:t>1.Титульный лист</a:t>
          </a:r>
          <a:endParaRPr lang="ru-RU" dirty="0"/>
        </a:p>
      </dgm:t>
    </dgm:pt>
    <dgm:pt modelId="{862E98BE-C7DC-450C-89D1-A472E0CD623E}" type="parTrans" cxnId="{32422083-4C2B-43DB-A048-B7D4B5BDD13C}">
      <dgm:prSet/>
      <dgm:spPr/>
      <dgm:t>
        <a:bodyPr/>
        <a:lstStyle/>
        <a:p>
          <a:endParaRPr lang="ru-RU"/>
        </a:p>
      </dgm:t>
    </dgm:pt>
    <dgm:pt modelId="{4DCB896F-EAB6-4953-B47C-D4EE4542149F}" type="sibTrans" cxnId="{32422083-4C2B-43DB-A048-B7D4B5BDD13C}">
      <dgm:prSet/>
      <dgm:spPr/>
      <dgm:t>
        <a:bodyPr/>
        <a:lstStyle/>
        <a:p>
          <a:endParaRPr lang="ru-RU"/>
        </a:p>
      </dgm:t>
    </dgm:pt>
    <dgm:pt modelId="{9489264F-3D89-40D4-9624-7E738B244E7A}">
      <dgm:prSet phldrT="[Текст]" phldr="1"/>
      <dgm:spPr/>
      <dgm:t>
        <a:bodyPr/>
        <a:lstStyle/>
        <a:p>
          <a:endParaRPr lang="ru-RU"/>
        </a:p>
      </dgm:t>
    </dgm:pt>
    <dgm:pt modelId="{7BA93873-BEB9-4E43-BB6B-27815FA7E371}" type="parTrans" cxnId="{02A5AE19-6207-4691-AB58-0A3EAC0A72BF}">
      <dgm:prSet/>
      <dgm:spPr/>
      <dgm:t>
        <a:bodyPr/>
        <a:lstStyle/>
        <a:p>
          <a:endParaRPr lang="ru-RU"/>
        </a:p>
      </dgm:t>
    </dgm:pt>
    <dgm:pt modelId="{45C7D94D-3982-48D8-B932-FC3DEFC4819A}" type="sibTrans" cxnId="{02A5AE19-6207-4691-AB58-0A3EAC0A72BF}">
      <dgm:prSet/>
      <dgm:spPr/>
      <dgm:t>
        <a:bodyPr/>
        <a:lstStyle/>
        <a:p>
          <a:endParaRPr lang="ru-RU"/>
        </a:p>
      </dgm:t>
    </dgm:pt>
    <dgm:pt modelId="{9BB71662-E5E4-4550-9BE6-C343EEAE891C}">
      <dgm:prSet phldrT="[Текст]"/>
      <dgm:spPr/>
      <dgm:t>
        <a:bodyPr/>
        <a:lstStyle/>
        <a:p>
          <a:r>
            <a:rPr lang="ru-RU" dirty="0" smtClean="0"/>
            <a:t>2.Содержание исследовательской работы</a:t>
          </a:r>
          <a:endParaRPr lang="ru-RU" dirty="0"/>
        </a:p>
      </dgm:t>
    </dgm:pt>
    <dgm:pt modelId="{E51B6E9C-146A-45FE-9C88-E0898EFDA25D}" type="parTrans" cxnId="{CA1DF056-EF7B-4AD0-935A-BD31E59AA4BB}">
      <dgm:prSet/>
      <dgm:spPr/>
      <dgm:t>
        <a:bodyPr/>
        <a:lstStyle/>
        <a:p>
          <a:endParaRPr lang="ru-RU"/>
        </a:p>
      </dgm:t>
    </dgm:pt>
    <dgm:pt modelId="{A9A92A8F-80D9-4858-800F-9755B52FE5A2}" type="sibTrans" cxnId="{CA1DF056-EF7B-4AD0-935A-BD31E59AA4BB}">
      <dgm:prSet/>
      <dgm:spPr/>
      <dgm:t>
        <a:bodyPr/>
        <a:lstStyle/>
        <a:p>
          <a:endParaRPr lang="ru-RU"/>
        </a:p>
      </dgm:t>
    </dgm:pt>
    <dgm:pt modelId="{9712728E-3B50-4271-9A14-39AB9CFAA33E}">
      <dgm:prSet phldrT="[Текст]"/>
      <dgm:spPr/>
      <dgm:t>
        <a:bodyPr/>
        <a:lstStyle/>
        <a:p>
          <a:r>
            <a:rPr lang="ru-RU" dirty="0" smtClean="0"/>
            <a:t>3. Введение исследовательской работы</a:t>
          </a:r>
          <a:endParaRPr lang="ru-RU" dirty="0"/>
        </a:p>
      </dgm:t>
    </dgm:pt>
    <dgm:pt modelId="{E3586D0B-E7D1-4164-8807-11A655F8922F}" type="parTrans" cxnId="{30F29C0B-987A-4CEC-9D0D-C240FA2954A5}">
      <dgm:prSet/>
      <dgm:spPr/>
      <dgm:t>
        <a:bodyPr/>
        <a:lstStyle/>
        <a:p>
          <a:endParaRPr lang="ru-RU"/>
        </a:p>
      </dgm:t>
    </dgm:pt>
    <dgm:pt modelId="{4EC4D1C7-BE5C-47CA-9053-8DA70B23CCA2}" type="sibTrans" cxnId="{30F29C0B-987A-4CEC-9D0D-C240FA2954A5}">
      <dgm:prSet/>
      <dgm:spPr/>
      <dgm:t>
        <a:bodyPr/>
        <a:lstStyle/>
        <a:p>
          <a:endParaRPr lang="ru-RU"/>
        </a:p>
      </dgm:t>
    </dgm:pt>
    <dgm:pt modelId="{DCBED56D-533E-4C6B-B24A-663F43F08F2A}">
      <dgm:prSet phldrT="[Текст]" phldr="1"/>
      <dgm:spPr/>
      <dgm:t>
        <a:bodyPr/>
        <a:lstStyle/>
        <a:p>
          <a:endParaRPr lang="ru-RU"/>
        </a:p>
      </dgm:t>
    </dgm:pt>
    <dgm:pt modelId="{96992CAA-9403-4EE6-B3BE-171763ADCECC}" type="parTrans" cxnId="{36F3B29D-81AF-46AC-A959-B84DF257342F}">
      <dgm:prSet/>
      <dgm:spPr/>
      <dgm:t>
        <a:bodyPr/>
        <a:lstStyle/>
        <a:p>
          <a:endParaRPr lang="ru-RU"/>
        </a:p>
      </dgm:t>
    </dgm:pt>
    <dgm:pt modelId="{F01830A5-091C-4AD9-9B5E-6965EFDB03F7}" type="sibTrans" cxnId="{36F3B29D-81AF-46AC-A959-B84DF257342F}">
      <dgm:prSet/>
      <dgm:spPr/>
      <dgm:t>
        <a:bodyPr/>
        <a:lstStyle/>
        <a:p>
          <a:endParaRPr lang="ru-RU"/>
        </a:p>
      </dgm:t>
    </dgm:pt>
    <dgm:pt modelId="{E744CF62-C404-46FC-B9F0-3015414875A5}">
      <dgm:prSet phldrT="[Текст]"/>
      <dgm:spPr/>
      <dgm:t>
        <a:bodyPr/>
        <a:lstStyle/>
        <a:p>
          <a:r>
            <a:rPr lang="ru-RU" dirty="0" smtClean="0"/>
            <a:t>4.Основная часть исследовательской работы</a:t>
          </a:r>
          <a:endParaRPr lang="ru-RU" dirty="0"/>
        </a:p>
      </dgm:t>
    </dgm:pt>
    <dgm:pt modelId="{95CDBF58-F126-42B2-993E-A989DC535570}" type="parTrans" cxnId="{22235BC0-6612-40D2-A691-4AA5B55BC7CE}">
      <dgm:prSet/>
      <dgm:spPr/>
      <dgm:t>
        <a:bodyPr/>
        <a:lstStyle/>
        <a:p>
          <a:endParaRPr lang="ru-RU"/>
        </a:p>
      </dgm:t>
    </dgm:pt>
    <dgm:pt modelId="{88589ED8-6B03-4514-A5AD-057563A78CC3}" type="sibTrans" cxnId="{22235BC0-6612-40D2-A691-4AA5B55BC7CE}">
      <dgm:prSet/>
      <dgm:spPr/>
      <dgm:t>
        <a:bodyPr/>
        <a:lstStyle/>
        <a:p>
          <a:endParaRPr lang="ru-RU"/>
        </a:p>
      </dgm:t>
    </dgm:pt>
    <dgm:pt modelId="{00E50FB9-4A5A-49AD-8BF8-CB941CD267D9}">
      <dgm:prSet phldrT="[Текст]"/>
      <dgm:spPr/>
      <dgm:t>
        <a:bodyPr/>
        <a:lstStyle/>
        <a:p>
          <a:r>
            <a:rPr lang="ru-RU" dirty="0" smtClean="0"/>
            <a:t>5. Заключение</a:t>
          </a:r>
          <a:endParaRPr lang="ru-RU" dirty="0"/>
        </a:p>
      </dgm:t>
    </dgm:pt>
    <dgm:pt modelId="{0356A1C8-B0DA-47A7-AD7A-E81CC138F760}" type="parTrans" cxnId="{8B0BA84E-88B2-46AC-BD4D-740DB6D44101}">
      <dgm:prSet/>
      <dgm:spPr/>
      <dgm:t>
        <a:bodyPr/>
        <a:lstStyle/>
        <a:p>
          <a:endParaRPr lang="ru-RU"/>
        </a:p>
      </dgm:t>
    </dgm:pt>
    <dgm:pt modelId="{BCC726D7-E5E1-493E-94EF-866E57EAB7E6}" type="sibTrans" cxnId="{8B0BA84E-88B2-46AC-BD4D-740DB6D44101}">
      <dgm:prSet/>
      <dgm:spPr/>
      <dgm:t>
        <a:bodyPr/>
        <a:lstStyle/>
        <a:p>
          <a:endParaRPr lang="ru-RU"/>
        </a:p>
      </dgm:t>
    </dgm:pt>
    <dgm:pt modelId="{0F82F3A3-B8C0-49F3-B187-343C8C9167C2}">
      <dgm:prSet phldrT="[Текст]" phldr="1"/>
      <dgm:spPr/>
      <dgm:t>
        <a:bodyPr/>
        <a:lstStyle/>
        <a:p>
          <a:endParaRPr lang="ru-RU"/>
        </a:p>
      </dgm:t>
    </dgm:pt>
    <dgm:pt modelId="{535F624E-B347-4B07-9EBF-E5D7E4D9C33E}" type="parTrans" cxnId="{39D7501F-FC3F-4222-A17B-E8C8A79ED2E3}">
      <dgm:prSet/>
      <dgm:spPr/>
      <dgm:t>
        <a:bodyPr/>
        <a:lstStyle/>
        <a:p>
          <a:endParaRPr lang="ru-RU"/>
        </a:p>
      </dgm:t>
    </dgm:pt>
    <dgm:pt modelId="{076A6F5E-8CF9-4160-ABEA-E387D295282C}" type="sibTrans" cxnId="{39D7501F-FC3F-4222-A17B-E8C8A79ED2E3}">
      <dgm:prSet/>
      <dgm:spPr/>
      <dgm:t>
        <a:bodyPr/>
        <a:lstStyle/>
        <a:p>
          <a:endParaRPr lang="ru-RU"/>
        </a:p>
      </dgm:t>
    </dgm:pt>
    <dgm:pt modelId="{7F8B6379-01AA-4C41-B1B5-6C2B5B24E39D}">
      <dgm:prSet phldrT="[Текст]"/>
      <dgm:spPr/>
      <dgm:t>
        <a:bodyPr/>
        <a:lstStyle/>
        <a:p>
          <a:r>
            <a:rPr lang="ru-RU" dirty="0" smtClean="0"/>
            <a:t>6. Используемая литература и приложения</a:t>
          </a:r>
          <a:endParaRPr lang="ru-RU" dirty="0"/>
        </a:p>
      </dgm:t>
    </dgm:pt>
    <dgm:pt modelId="{E909D42D-759F-49EC-AA14-30701B632497}" type="parTrans" cxnId="{32C20473-D47F-45DA-9C23-976EB423FE06}">
      <dgm:prSet/>
      <dgm:spPr/>
      <dgm:t>
        <a:bodyPr/>
        <a:lstStyle/>
        <a:p>
          <a:endParaRPr lang="ru-RU"/>
        </a:p>
      </dgm:t>
    </dgm:pt>
    <dgm:pt modelId="{585F045E-73FD-4794-9FEB-E01F1E0D7FEB}" type="sibTrans" cxnId="{32C20473-D47F-45DA-9C23-976EB423FE06}">
      <dgm:prSet/>
      <dgm:spPr/>
      <dgm:t>
        <a:bodyPr/>
        <a:lstStyle/>
        <a:p>
          <a:endParaRPr lang="ru-RU"/>
        </a:p>
      </dgm:t>
    </dgm:pt>
    <dgm:pt modelId="{65CDFEB1-B9A2-4B1D-9143-80C1109D38D3}" type="pres">
      <dgm:prSet presAssocID="{0949F68D-7BB2-4574-ACA2-32AB30AF81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CDAE0-4C30-4FAF-BA6E-35F97646931B}" type="pres">
      <dgm:prSet presAssocID="{00E50FB9-4A5A-49AD-8BF8-CB941CD267D9}" presName="boxAndChildren" presStyleCnt="0"/>
      <dgm:spPr/>
    </dgm:pt>
    <dgm:pt modelId="{9D2E5023-ABE2-4C98-A34F-E5675284857B}" type="pres">
      <dgm:prSet presAssocID="{00E50FB9-4A5A-49AD-8BF8-CB941CD267D9}" presName="parentTextBox" presStyleLbl="node1" presStyleIdx="0" presStyleCnt="3"/>
      <dgm:spPr/>
      <dgm:t>
        <a:bodyPr/>
        <a:lstStyle/>
        <a:p>
          <a:endParaRPr lang="ru-RU"/>
        </a:p>
      </dgm:t>
    </dgm:pt>
    <dgm:pt modelId="{D3113227-F506-4561-8508-7C33C1EC11BD}" type="pres">
      <dgm:prSet presAssocID="{00E50FB9-4A5A-49AD-8BF8-CB941CD267D9}" presName="entireBox" presStyleLbl="node1" presStyleIdx="0" presStyleCnt="3"/>
      <dgm:spPr/>
      <dgm:t>
        <a:bodyPr/>
        <a:lstStyle/>
        <a:p>
          <a:endParaRPr lang="ru-RU"/>
        </a:p>
      </dgm:t>
    </dgm:pt>
    <dgm:pt modelId="{7F669A7A-9364-4B42-9E87-415B0C40F871}" type="pres">
      <dgm:prSet presAssocID="{00E50FB9-4A5A-49AD-8BF8-CB941CD267D9}" presName="descendantBox" presStyleCnt="0"/>
      <dgm:spPr/>
    </dgm:pt>
    <dgm:pt modelId="{63AB8842-B3C5-411B-8DE9-29A8C484C4EF}" type="pres">
      <dgm:prSet presAssocID="{0F82F3A3-B8C0-49F3-B187-343C8C9167C2}" presName="childTextBox" presStyleLbl="fgAccFollowNode1" presStyleIdx="0" presStyleCnt="6" custLinFactNeighborX="56251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C290B-6C23-4180-8CDD-F329D946ACCF}" type="pres">
      <dgm:prSet presAssocID="{7F8B6379-01AA-4C41-B1B5-6C2B5B24E39D}" presName="childTextBox" presStyleLbl="fgAccFollowNode1" presStyleIdx="1" presStyleCnt="6" custLinFactNeighborX="-48999" custLinFactNeighborY="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48762-6A3D-4AB3-A13F-B16C64380B79}" type="pres">
      <dgm:prSet presAssocID="{4EC4D1C7-BE5C-47CA-9053-8DA70B23CCA2}" presName="sp" presStyleCnt="0"/>
      <dgm:spPr/>
    </dgm:pt>
    <dgm:pt modelId="{88046F85-29EF-48CF-8B9C-DC19E7507600}" type="pres">
      <dgm:prSet presAssocID="{9712728E-3B50-4271-9A14-39AB9CFAA33E}" presName="arrowAndChildren" presStyleCnt="0"/>
      <dgm:spPr/>
    </dgm:pt>
    <dgm:pt modelId="{CD558E83-E06E-4963-8797-00996B80D3C4}" type="pres">
      <dgm:prSet presAssocID="{9712728E-3B50-4271-9A14-39AB9CFAA33E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BAACB49-5AB3-4259-92D1-3ED570B81D50}" type="pres">
      <dgm:prSet presAssocID="{9712728E-3B50-4271-9A14-39AB9CFAA33E}" presName="arrow" presStyleLbl="node1" presStyleIdx="1" presStyleCnt="3"/>
      <dgm:spPr/>
      <dgm:t>
        <a:bodyPr/>
        <a:lstStyle/>
        <a:p>
          <a:endParaRPr lang="ru-RU"/>
        </a:p>
      </dgm:t>
    </dgm:pt>
    <dgm:pt modelId="{C4CFA276-1FB9-43A6-8508-D6C0B0EBFAC2}" type="pres">
      <dgm:prSet presAssocID="{9712728E-3B50-4271-9A14-39AB9CFAA33E}" presName="descendantArrow" presStyleCnt="0"/>
      <dgm:spPr/>
    </dgm:pt>
    <dgm:pt modelId="{CA2AC24B-3DC8-4531-812E-CCED3DBBB3D4}" type="pres">
      <dgm:prSet presAssocID="{DCBED56D-533E-4C6B-B24A-663F43F08F2A}" presName="childTextArrow" presStyleLbl="fgAccFollowNode1" presStyleIdx="2" presStyleCnt="6" custLinFactNeighborX="49251" custLinFactNeighborY="4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C014B-BBA8-4225-B761-2FC50578C4D8}" type="pres">
      <dgm:prSet presAssocID="{E744CF62-C404-46FC-B9F0-3015414875A5}" presName="childTextArrow" presStyleLbl="fgAccFollowNode1" presStyleIdx="3" presStyleCnt="6" custLinFactNeighborX="-47249" custLinFactNeighborY="4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9F1BD-44FF-437B-A9AD-C4314D5DBA07}" type="pres">
      <dgm:prSet presAssocID="{4DCB896F-EAB6-4953-B47C-D4EE4542149F}" presName="sp" presStyleCnt="0"/>
      <dgm:spPr/>
    </dgm:pt>
    <dgm:pt modelId="{ED712BAC-468C-4EFE-9847-D08BA3DEB049}" type="pres">
      <dgm:prSet presAssocID="{E2E1837E-8579-4495-8090-A4A1E7467847}" presName="arrowAndChildren" presStyleCnt="0"/>
      <dgm:spPr/>
    </dgm:pt>
    <dgm:pt modelId="{2DA651AA-B695-4984-A28C-888B983F3301}" type="pres">
      <dgm:prSet presAssocID="{E2E1837E-8579-4495-8090-A4A1E746784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AFEF77-4ADB-4544-B547-E76FA0DBDBD2}" type="pres">
      <dgm:prSet presAssocID="{E2E1837E-8579-4495-8090-A4A1E7467847}" presName="arrow" presStyleLbl="node1" presStyleIdx="2" presStyleCnt="3"/>
      <dgm:spPr/>
      <dgm:t>
        <a:bodyPr/>
        <a:lstStyle/>
        <a:p>
          <a:endParaRPr lang="ru-RU"/>
        </a:p>
      </dgm:t>
    </dgm:pt>
    <dgm:pt modelId="{CD4E1A7D-DF86-4730-A2D4-2AA2407DD58F}" type="pres">
      <dgm:prSet presAssocID="{E2E1837E-8579-4495-8090-A4A1E7467847}" presName="descendantArrow" presStyleCnt="0"/>
      <dgm:spPr/>
    </dgm:pt>
    <dgm:pt modelId="{159AA010-4242-46D5-961E-1C304D9EEDEF}" type="pres">
      <dgm:prSet presAssocID="{9489264F-3D89-40D4-9624-7E738B244E7A}" presName="childTextArrow" presStyleLbl="fgAccFollowNode1" presStyleIdx="4" presStyleCnt="6" custLinFactNeighborX="51001" custLinFactNeighborY="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77A3A-FB86-4575-99C6-A0FF906BCD28}" type="pres">
      <dgm:prSet presAssocID="{9BB71662-E5E4-4550-9BE6-C343EEAE891C}" presName="childTextArrow" presStyleLbl="fgAccFollowNode1" presStyleIdx="5" presStyleCnt="6" custLinFactNeighborX="-50749" custLinFactNeighborY="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3B29D-81AF-46AC-A959-B84DF257342F}" srcId="{9712728E-3B50-4271-9A14-39AB9CFAA33E}" destId="{DCBED56D-533E-4C6B-B24A-663F43F08F2A}" srcOrd="0" destOrd="0" parTransId="{96992CAA-9403-4EE6-B3BE-171763ADCECC}" sibTransId="{F01830A5-091C-4AD9-9B5E-6965EFDB03F7}"/>
    <dgm:cxn modelId="{BABA946E-04BD-4B22-829C-2EA0A02B7907}" type="presOf" srcId="{9712728E-3B50-4271-9A14-39AB9CFAA33E}" destId="{0BAACB49-5AB3-4259-92D1-3ED570B81D50}" srcOrd="1" destOrd="0" presId="urn:microsoft.com/office/officeart/2005/8/layout/process4"/>
    <dgm:cxn modelId="{FC706430-6FDD-488A-AC93-2672808A44E5}" type="presOf" srcId="{9BB71662-E5E4-4550-9BE6-C343EEAE891C}" destId="{F1A77A3A-FB86-4575-99C6-A0FF906BCD28}" srcOrd="0" destOrd="0" presId="urn:microsoft.com/office/officeart/2005/8/layout/process4"/>
    <dgm:cxn modelId="{5BDE6F55-D7EC-4BDD-AC64-0D6D07F2EE0C}" type="presOf" srcId="{7F8B6379-01AA-4C41-B1B5-6C2B5B24E39D}" destId="{034C290B-6C23-4180-8CDD-F329D946ACCF}" srcOrd="0" destOrd="0" presId="urn:microsoft.com/office/officeart/2005/8/layout/process4"/>
    <dgm:cxn modelId="{CA1DF056-EF7B-4AD0-935A-BD31E59AA4BB}" srcId="{E2E1837E-8579-4495-8090-A4A1E7467847}" destId="{9BB71662-E5E4-4550-9BE6-C343EEAE891C}" srcOrd="1" destOrd="0" parTransId="{E51B6E9C-146A-45FE-9C88-E0898EFDA25D}" sibTransId="{A9A92A8F-80D9-4858-800F-9755B52FE5A2}"/>
    <dgm:cxn modelId="{ED262F92-2D81-43A6-8938-98F2E08927D1}" type="presOf" srcId="{E2E1837E-8579-4495-8090-A4A1E7467847}" destId="{2DA651AA-B695-4984-A28C-888B983F3301}" srcOrd="0" destOrd="0" presId="urn:microsoft.com/office/officeart/2005/8/layout/process4"/>
    <dgm:cxn modelId="{02A5AE19-6207-4691-AB58-0A3EAC0A72BF}" srcId="{E2E1837E-8579-4495-8090-A4A1E7467847}" destId="{9489264F-3D89-40D4-9624-7E738B244E7A}" srcOrd="0" destOrd="0" parTransId="{7BA93873-BEB9-4E43-BB6B-27815FA7E371}" sibTransId="{45C7D94D-3982-48D8-B932-FC3DEFC4819A}"/>
    <dgm:cxn modelId="{30F29C0B-987A-4CEC-9D0D-C240FA2954A5}" srcId="{0949F68D-7BB2-4574-ACA2-32AB30AF8105}" destId="{9712728E-3B50-4271-9A14-39AB9CFAA33E}" srcOrd="1" destOrd="0" parTransId="{E3586D0B-E7D1-4164-8807-11A655F8922F}" sibTransId="{4EC4D1C7-BE5C-47CA-9053-8DA70B23CCA2}"/>
    <dgm:cxn modelId="{9F244E8D-73F2-4FFF-8166-DB8673C0FCBC}" type="presOf" srcId="{E744CF62-C404-46FC-B9F0-3015414875A5}" destId="{54AC014B-BBA8-4225-B761-2FC50578C4D8}" srcOrd="0" destOrd="0" presId="urn:microsoft.com/office/officeart/2005/8/layout/process4"/>
    <dgm:cxn modelId="{01E6DA73-3537-4A97-8111-CC70A6EC4DDD}" type="presOf" srcId="{9489264F-3D89-40D4-9624-7E738B244E7A}" destId="{159AA010-4242-46D5-961E-1C304D9EEDEF}" srcOrd="0" destOrd="0" presId="urn:microsoft.com/office/officeart/2005/8/layout/process4"/>
    <dgm:cxn modelId="{606E9252-E592-40B2-82CB-C276C47512B0}" type="presOf" srcId="{0949F68D-7BB2-4574-ACA2-32AB30AF8105}" destId="{65CDFEB1-B9A2-4B1D-9143-80C1109D38D3}" srcOrd="0" destOrd="0" presId="urn:microsoft.com/office/officeart/2005/8/layout/process4"/>
    <dgm:cxn modelId="{3C03986B-A094-4358-9367-AA1DC86F43E7}" type="presOf" srcId="{0F82F3A3-B8C0-49F3-B187-343C8C9167C2}" destId="{63AB8842-B3C5-411B-8DE9-29A8C484C4EF}" srcOrd="0" destOrd="0" presId="urn:microsoft.com/office/officeart/2005/8/layout/process4"/>
    <dgm:cxn modelId="{96AD9A61-AC62-432E-A392-18B094BEF54D}" type="presOf" srcId="{DCBED56D-533E-4C6B-B24A-663F43F08F2A}" destId="{CA2AC24B-3DC8-4531-812E-CCED3DBBB3D4}" srcOrd="0" destOrd="0" presId="urn:microsoft.com/office/officeart/2005/8/layout/process4"/>
    <dgm:cxn modelId="{32C20473-D47F-45DA-9C23-976EB423FE06}" srcId="{00E50FB9-4A5A-49AD-8BF8-CB941CD267D9}" destId="{7F8B6379-01AA-4C41-B1B5-6C2B5B24E39D}" srcOrd="1" destOrd="0" parTransId="{E909D42D-759F-49EC-AA14-30701B632497}" sibTransId="{585F045E-73FD-4794-9FEB-E01F1E0D7FEB}"/>
    <dgm:cxn modelId="{2321628C-A950-4115-ABD5-29D08887E16A}" type="presOf" srcId="{00E50FB9-4A5A-49AD-8BF8-CB941CD267D9}" destId="{9D2E5023-ABE2-4C98-A34F-E5675284857B}" srcOrd="0" destOrd="0" presId="urn:microsoft.com/office/officeart/2005/8/layout/process4"/>
    <dgm:cxn modelId="{1AF5314B-7ECA-4AEE-9333-D6AE78EE0E22}" type="presOf" srcId="{9712728E-3B50-4271-9A14-39AB9CFAA33E}" destId="{CD558E83-E06E-4963-8797-00996B80D3C4}" srcOrd="0" destOrd="0" presId="urn:microsoft.com/office/officeart/2005/8/layout/process4"/>
    <dgm:cxn modelId="{32422083-4C2B-43DB-A048-B7D4B5BDD13C}" srcId="{0949F68D-7BB2-4574-ACA2-32AB30AF8105}" destId="{E2E1837E-8579-4495-8090-A4A1E7467847}" srcOrd="0" destOrd="0" parTransId="{862E98BE-C7DC-450C-89D1-A472E0CD623E}" sibTransId="{4DCB896F-EAB6-4953-B47C-D4EE4542149F}"/>
    <dgm:cxn modelId="{22235BC0-6612-40D2-A691-4AA5B55BC7CE}" srcId="{9712728E-3B50-4271-9A14-39AB9CFAA33E}" destId="{E744CF62-C404-46FC-B9F0-3015414875A5}" srcOrd="1" destOrd="0" parTransId="{95CDBF58-F126-42B2-993E-A989DC535570}" sibTransId="{88589ED8-6B03-4514-A5AD-057563A78CC3}"/>
    <dgm:cxn modelId="{A8CBB5C1-2042-44E1-B75D-F7BC2D47EBA4}" type="presOf" srcId="{00E50FB9-4A5A-49AD-8BF8-CB941CD267D9}" destId="{D3113227-F506-4561-8508-7C33C1EC11BD}" srcOrd="1" destOrd="0" presId="urn:microsoft.com/office/officeart/2005/8/layout/process4"/>
    <dgm:cxn modelId="{01917D06-B49A-4EB6-96F6-ACCAC85C6675}" type="presOf" srcId="{E2E1837E-8579-4495-8090-A4A1E7467847}" destId="{2EAFEF77-4ADB-4544-B547-E76FA0DBDBD2}" srcOrd="1" destOrd="0" presId="urn:microsoft.com/office/officeart/2005/8/layout/process4"/>
    <dgm:cxn modelId="{39D7501F-FC3F-4222-A17B-E8C8A79ED2E3}" srcId="{00E50FB9-4A5A-49AD-8BF8-CB941CD267D9}" destId="{0F82F3A3-B8C0-49F3-B187-343C8C9167C2}" srcOrd="0" destOrd="0" parTransId="{535F624E-B347-4B07-9EBF-E5D7E4D9C33E}" sibTransId="{076A6F5E-8CF9-4160-ABEA-E387D295282C}"/>
    <dgm:cxn modelId="{8B0BA84E-88B2-46AC-BD4D-740DB6D44101}" srcId="{0949F68D-7BB2-4574-ACA2-32AB30AF8105}" destId="{00E50FB9-4A5A-49AD-8BF8-CB941CD267D9}" srcOrd="2" destOrd="0" parTransId="{0356A1C8-B0DA-47A7-AD7A-E81CC138F760}" sibTransId="{BCC726D7-E5E1-493E-94EF-866E57EAB7E6}"/>
    <dgm:cxn modelId="{4D260102-56C7-4B4C-B82D-84DB22A989DD}" type="presParOf" srcId="{65CDFEB1-B9A2-4B1D-9143-80C1109D38D3}" destId="{E19CDAE0-4C30-4FAF-BA6E-35F97646931B}" srcOrd="0" destOrd="0" presId="urn:microsoft.com/office/officeart/2005/8/layout/process4"/>
    <dgm:cxn modelId="{B68DD776-2302-45E8-B975-74BA92EE3165}" type="presParOf" srcId="{E19CDAE0-4C30-4FAF-BA6E-35F97646931B}" destId="{9D2E5023-ABE2-4C98-A34F-E5675284857B}" srcOrd="0" destOrd="0" presId="urn:microsoft.com/office/officeart/2005/8/layout/process4"/>
    <dgm:cxn modelId="{33981616-2D1B-49E3-AC88-CBF2D1960149}" type="presParOf" srcId="{E19CDAE0-4C30-4FAF-BA6E-35F97646931B}" destId="{D3113227-F506-4561-8508-7C33C1EC11BD}" srcOrd="1" destOrd="0" presId="urn:microsoft.com/office/officeart/2005/8/layout/process4"/>
    <dgm:cxn modelId="{8EA00FBB-7C96-4467-A8ED-EB7988DA17EE}" type="presParOf" srcId="{E19CDAE0-4C30-4FAF-BA6E-35F97646931B}" destId="{7F669A7A-9364-4B42-9E87-415B0C40F871}" srcOrd="2" destOrd="0" presId="urn:microsoft.com/office/officeart/2005/8/layout/process4"/>
    <dgm:cxn modelId="{0E33B603-77EC-47EB-A2E9-BA839D3988F8}" type="presParOf" srcId="{7F669A7A-9364-4B42-9E87-415B0C40F871}" destId="{63AB8842-B3C5-411B-8DE9-29A8C484C4EF}" srcOrd="0" destOrd="0" presId="urn:microsoft.com/office/officeart/2005/8/layout/process4"/>
    <dgm:cxn modelId="{1FE2DDEB-0C74-470C-B9BB-37B8813171C8}" type="presParOf" srcId="{7F669A7A-9364-4B42-9E87-415B0C40F871}" destId="{034C290B-6C23-4180-8CDD-F329D946ACCF}" srcOrd="1" destOrd="0" presId="urn:microsoft.com/office/officeart/2005/8/layout/process4"/>
    <dgm:cxn modelId="{9CDF00F8-5DAB-440D-8F58-1AF0D8BEAC59}" type="presParOf" srcId="{65CDFEB1-B9A2-4B1D-9143-80C1109D38D3}" destId="{70D48762-6A3D-4AB3-A13F-B16C64380B79}" srcOrd="1" destOrd="0" presId="urn:microsoft.com/office/officeart/2005/8/layout/process4"/>
    <dgm:cxn modelId="{17EB7268-79D9-42C5-A858-735467F5BDA0}" type="presParOf" srcId="{65CDFEB1-B9A2-4B1D-9143-80C1109D38D3}" destId="{88046F85-29EF-48CF-8B9C-DC19E7507600}" srcOrd="2" destOrd="0" presId="urn:microsoft.com/office/officeart/2005/8/layout/process4"/>
    <dgm:cxn modelId="{BBE3E273-5CBC-4A48-B5E2-07BCCDE14EE9}" type="presParOf" srcId="{88046F85-29EF-48CF-8B9C-DC19E7507600}" destId="{CD558E83-E06E-4963-8797-00996B80D3C4}" srcOrd="0" destOrd="0" presId="urn:microsoft.com/office/officeart/2005/8/layout/process4"/>
    <dgm:cxn modelId="{6B346615-649F-4FC7-B403-A9A6DDBE774E}" type="presParOf" srcId="{88046F85-29EF-48CF-8B9C-DC19E7507600}" destId="{0BAACB49-5AB3-4259-92D1-3ED570B81D50}" srcOrd="1" destOrd="0" presId="urn:microsoft.com/office/officeart/2005/8/layout/process4"/>
    <dgm:cxn modelId="{620E509B-D171-4435-8EAB-7BC8DF28B0C1}" type="presParOf" srcId="{88046F85-29EF-48CF-8B9C-DC19E7507600}" destId="{C4CFA276-1FB9-43A6-8508-D6C0B0EBFAC2}" srcOrd="2" destOrd="0" presId="urn:microsoft.com/office/officeart/2005/8/layout/process4"/>
    <dgm:cxn modelId="{20481FD6-88A7-41A9-9569-DF3DA1F9A6F6}" type="presParOf" srcId="{C4CFA276-1FB9-43A6-8508-D6C0B0EBFAC2}" destId="{CA2AC24B-3DC8-4531-812E-CCED3DBBB3D4}" srcOrd="0" destOrd="0" presId="urn:microsoft.com/office/officeart/2005/8/layout/process4"/>
    <dgm:cxn modelId="{C7127E42-48C7-4AFB-B9A4-79D4F03DA58C}" type="presParOf" srcId="{C4CFA276-1FB9-43A6-8508-D6C0B0EBFAC2}" destId="{54AC014B-BBA8-4225-B761-2FC50578C4D8}" srcOrd="1" destOrd="0" presId="urn:microsoft.com/office/officeart/2005/8/layout/process4"/>
    <dgm:cxn modelId="{EABCCAFA-E3B3-44EF-A6ED-F1DEAF0ECE9A}" type="presParOf" srcId="{65CDFEB1-B9A2-4B1D-9143-80C1109D38D3}" destId="{CF69F1BD-44FF-437B-A9AD-C4314D5DBA07}" srcOrd="3" destOrd="0" presId="urn:microsoft.com/office/officeart/2005/8/layout/process4"/>
    <dgm:cxn modelId="{CECF84CA-CAFB-4AB7-A4FF-BDCB7E26B44A}" type="presParOf" srcId="{65CDFEB1-B9A2-4B1D-9143-80C1109D38D3}" destId="{ED712BAC-468C-4EFE-9847-D08BA3DEB049}" srcOrd="4" destOrd="0" presId="urn:microsoft.com/office/officeart/2005/8/layout/process4"/>
    <dgm:cxn modelId="{9B93F94C-B5DF-4A26-A51B-51CA13B46C83}" type="presParOf" srcId="{ED712BAC-468C-4EFE-9847-D08BA3DEB049}" destId="{2DA651AA-B695-4984-A28C-888B983F3301}" srcOrd="0" destOrd="0" presId="urn:microsoft.com/office/officeart/2005/8/layout/process4"/>
    <dgm:cxn modelId="{7BAA537C-4731-4D9C-8EEE-FB329198FFF9}" type="presParOf" srcId="{ED712BAC-468C-4EFE-9847-D08BA3DEB049}" destId="{2EAFEF77-4ADB-4544-B547-E76FA0DBDBD2}" srcOrd="1" destOrd="0" presId="urn:microsoft.com/office/officeart/2005/8/layout/process4"/>
    <dgm:cxn modelId="{05056DAA-F290-4356-9E7A-F3B19FC58E79}" type="presParOf" srcId="{ED712BAC-468C-4EFE-9847-D08BA3DEB049}" destId="{CD4E1A7D-DF86-4730-A2D4-2AA2407DD58F}" srcOrd="2" destOrd="0" presId="urn:microsoft.com/office/officeart/2005/8/layout/process4"/>
    <dgm:cxn modelId="{B8F49CD0-7399-4E3A-AE0F-33E2B0316E21}" type="presParOf" srcId="{CD4E1A7D-DF86-4730-A2D4-2AA2407DD58F}" destId="{159AA010-4242-46D5-961E-1C304D9EEDEF}" srcOrd="0" destOrd="0" presId="urn:microsoft.com/office/officeart/2005/8/layout/process4"/>
    <dgm:cxn modelId="{994ED6A1-4907-43D3-824E-CA5284468FD1}" type="presParOf" srcId="{CD4E1A7D-DF86-4730-A2D4-2AA2407DD58F}" destId="{F1A77A3A-FB86-4575-99C6-A0FF906BCD2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4A3F7D-6E5F-4CD7-8E57-9C8E61FFD7E7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Подготовка к защите</a:t>
          </a:r>
          <a:endParaRPr lang="ru-RU" sz="1900" kern="1200" dirty="0"/>
        </a:p>
      </dsp:txBody>
      <dsp:txXfrm>
        <a:off x="0" y="3059187"/>
        <a:ext cx="6096000" cy="542210"/>
      </dsp:txXfrm>
    </dsp:sp>
    <dsp:sp modelId="{7EEE125A-43AA-4FFA-B5A3-4DA6770A4C6A}">
      <dsp:nvSpPr>
        <dsp:cNvPr id="0" name=""/>
        <dsp:cNvSpPr/>
      </dsp:nvSpPr>
      <dsp:spPr>
        <a:xfrm>
          <a:off x="1607850" y="3544167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07850" y="3544167"/>
        <a:ext cx="3047999" cy="461883"/>
      </dsp:txXfrm>
    </dsp:sp>
    <dsp:sp modelId="{655F3CC0-0C97-47BF-9D57-E8B32828AA5D}">
      <dsp:nvSpPr>
        <dsp:cNvPr id="0" name=""/>
        <dsp:cNvSpPr/>
      </dsp:nvSpPr>
      <dsp:spPr>
        <a:xfrm>
          <a:off x="1535826" y="3544167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Защита работы</a:t>
          </a:r>
          <a:endParaRPr lang="ru-RU" sz="1700" kern="1200" dirty="0"/>
        </a:p>
      </dsp:txBody>
      <dsp:txXfrm>
        <a:off x="1535826" y="3544167"/>
        <a:ext cx="3047999" cy="461883"/>
      </dsp:txXfrm>
    </dsp:sp>
    <dsp:sp modelId="{7BB11183-4BFC-49EB-BCDD-65F82D752211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Гипотеза исследования</a:t>
          </a:r>
          <a:endParaRPr lang="ru-RU" sz="1900" kern="1200" dirty="0"/>
        </a:p>
      </dsp:txBody>
      <dsp:txXfrm>
        <a:off x="0" y="1529953"/>
        <a:ext cx="6096000" cy="542047"/>
      </dsp:txXfrm>
    </dsp:sp>
    <dsp:sp modelId="{B5F579AC-B6E1-4E3A-9382-242B64AE5B18}">
      <dsp:nvSpPr>
        <dsp:cNvPr id="0" name=""/>
        <dsp:cNvSpPr/>
      </dsp:nvSpPr>
      <dsp:spPr>
        <a:xfrm>
          <a:off x="1679844" y="2032000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79844" y="2032000"/>
        <a:ext cx="3047999" cy="461744"/>
      </dsp:txXfrm>
    </dsp:sp>
    <dsp:sp modelId="{169532DD-D088-4505-97C2-F3A8F0EEA5FA}">
      <dsp:nvSpPr>
        <dsp:cNvPr id="0" name=""/>
        <dsp:cNvSpPr/>
      </dsp:nvSpPr>
      <dsp:spPr>
        <a:xfrm>
          <a:off x="1463832" y="2032000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исследования</a:t>
          </a:r>
          <a:endParaRPr lang="ru-RU" sz="1700" kern="1200" dirty="0"/>
        </a:p>
      </dsp:txBody>
      <dsp:txXfrm>
        <a:off x="1463832" y="2032000"/>
        <a:ext cx="3047999" cy="461744"/>
      </dsp:txXfrm>
    </dsp:sp>
    <dsp:sp modelId="{0F0B9844-8CBB-46CA-A8BF-B008782BBCD5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Выбор темы</a:t>
          </a:r>
          <a:endParaRPr lang="ru-RU" sz="1900" kern="1200" dirty="0"/>
        </a:p>
      </dsp:txBody>
      <dsp:txXfrm>
        <a:off x="0" y="718"/>
        <a:ext cx="6096000" cy="542047"/>
      </dsp:txXfrm>
    </dsp:sp>
    <dsp:sp modelId="{667888BC-6898-4F85-A404-AA698955FB0B}">
      <dsp:nvSpPr>
        <dsp:cNvPr id="0" name=""/>
        <dsp:cNvSpPr/>
      </dsp:nvSpPr>
      <dsp:spPr>
        <a:xfrm>
          <a:off x="1391804" y="591840"/>
          <a:ext cx="3432723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Постановка цели и задач</a:t>
          </a:r>
          <a:endParaRPr lang="ru-RU" sz="1700" kern="1200" dirty="0"/>
        </a:p>
      </dsp:txBody>
      <dsp:txXfrm>
        <a:off x="1391804" y="591840"/>
        <a:ext cx="3432723" cy="461744"/>
      </dsp:txXfrm>
    </dsp:sp>
    <dsp:sp modelId="{6774E1B2-8116-42AB-8A8A-368190283BD1}">
      <dsp:nvSpPr>
        <dsp:cNvPr id="0" name=""/>
        <dsp:cNvSpPr/>
      </dsp:nvSpPr>
      <dsp:spPr>
        <a:xfrm>
          <a:off x="1679836" y="591840"/>
          <a:ext cx="2661046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Постановка цели и задач</a:t>
          </a:r>
          <a:endParaRPr lang="ru-RU" sz="1700" kern="1200" dirty="0"/>
        </a:p>
      </dsp:txBody>
      <dsp:txXfrm>
        <a:off x="1679836" y="591840"/>
        <a:ext cx="2661046" cy="461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13227-F506-4561-8508-7C33C1EC11BD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5. Заключение</a:t>
          </a:r>
          <a:endParaRPr lang="ru-RU" sz="2100" kern="1200" dirty="0"/>
        </a:p>
      </dsp:txBody>
      <dsp:txXfrm>
        <a:off x="0" y="3406931"/>
        <a:ext cx="8229600" cy="603844"/>
      </dsp:txXfrm>
    </dsp:sp>
    <dsp:sp modelId="{63AB8842-B3C5-411B-8DE9-29A8C484C4EF}">
      <dsp:nvSpPr>
        <dsp:cNvPr id="0" name=""/>
        <dsp:cNvSpPr/>
      </dsp:nvSpPr>
      <dsp:spPr>
        <a:xfrm>
          <a:off x="2314616" y="3989039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314616" y="3989039"/>
        <a:ext cx="4114799" cy="514386"/>
      </dsp:txXfrm>
    </dsp:sp>
    <dsp:sp modelId="{034C290B-6C23-4180-8CDD-F329D946ACCF}">
      <dsp:nvSpPr>
        <dsp:cNvPr id="0" name=""/>
        <dsp:cNvSpPr/>
      </dsp:nvSpPr>
      <dsp:spPr>
        <a:xfrm>
          <a:off x="2098589" y="3989039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6. Используемая литература и приложения</a:t>
          </a:r>
          <a:endParaRPr lang="ru-RU" sz="1600" kern="1200" dirty="0"/>
        </a:p>
      </dsp:txBody>
      <dsp:txXfrm>
        <a:off x="2098589" y="3989039"/>
        <a:ext cx="4114799" cy="514386"/>
      </dsp:txXfrm>
    </dsp:sp>
    <dsp:sp modelId="{0BAACB49-5AB3-4259-92D1-3ED570B81D5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Введение исследовательской работы</a:t>
          </a:r>
          <a:endParaRPr lang="ru-RU" sz="2100" kern="1200" dirty="0"/>
        </a:p>
      </dsp:txBody>
      <dsp:txXfrm>
        <a:off x="0" y="1703865"/>
        <a:ext cx="8229600" cy="603663"/>
      </dsp:txXfrm>
    </dsp:sp>
    <dsp:sp modelId="{CA2AC24B-3DC8-4531-812E-CCED3DBBB3D4}">
      <dsp:nvSpPr>
        <dsp:cNvPr id="0" name=""/>
        <dsp:cNvSpPr/>
      </dsp:nvSpPr>
      <dsp:spPr>
        <a:xfrm>
          <a:off x="2026580" y="233285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6580" y="2332855"/>
        <a:ext cx="4114799" cy="514231"/>
      </dsp:txXfrm>
    </dsp:sp>
    <dsp:sp modelId="{54AC014B-BBA8-4225-B761-2FC50578C4D8}">
      <dsp:nvSpPr>
        <dsp:cNvPr id="0" name=""/>
        <dsp:cNvSpPr/>
      </dsp:nvSpPr>
      <dsp:spPr>
        <a:xfrm>
          <a:off x="2170598" y="2332855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4.Основная часть исследовательской работы</a:t>
          </a:r>
          <a:endParaRPr lang="ru-RU" sz="1600" kern="1200" dirty="0"/>
        </a:p>
      </dsp:txBody>
      <dsp:txXfrm>
        <a:off x="2170598" y="2332855"/>
        <a:ext cx="4114799" cy="514231"/>
      </dsp:txXfrm>
    </dsp:sp>
    <dsp:sp modelId="{2EAFEF77-4ADB-4544-B547-E76FA0DBDBD2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1.Титульный лист</a:t>
          </a:r>
          <a:endParaRPr lang="ru-RU" sz="2100" kern="1200" dirty="0"/>
        </a:p>
      </dsp:txBody>
      <dsp:txXfrm>
        <a:off x="0" y="799"/>
        <a:ext cx="8229600" cy="603663"/>
      </dsp:txXfrm>
    </dsp:sp>
    <dsp:sp modelId="{159AA010-4242-46D5-961E-1C304D9EEDEF}">
      <dsp:nvSpPr>
        <dsp:cNvPr id="0" name=""/>
        <dsp:cNvSpPr/>
      </dsp:nvSpPr>
      <dsp:spPr>
        <a:xfrm>
          <a:off x="2098589" y="604664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98589" y="604664"/>
        <a:ext cx="4114799" cy="514231"/>
      </dsp:txXfrm>
    </dsp:sp>
    <dsp:sp modelId="{F1A77A3A-FB86-4575-99C6-A0FF906BCD28}">
      <dsp:nvSpPr>
        <dsp:cNvPr id="0" name=""/>
        <dsp:cNvSpPr/>
      </dsp:nvSpPr>
      <dsp:spPr>
        <a:xfrm>
          <a:off x="2026580" y="604664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2.Содержание исследовательской работы</a:t>
          </a:r>
          <a:endParaRPr lang="ru-RU" sz="1600" kern="1200" dirty="0"/>
        </a:p>
      </dsp:txBody>
      <dsp:txXfrm>
        <a:off x="2026580" y="604664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1407F-FA1A-4653-A8C4-A0285AFEC589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A4CFE-291E-4FE0-A1C6-41A8E7EF90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A4CFE-291E-4FE0-A1C6-41A8E7EF90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BE8E-81D9-4F47-A16B-CE86044E827C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D4B3-5410-4A36-B71E-35BDC9E2F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Организация исследовательской работы в начальной школе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Перевалова</a:t>
            </a:r>
            <a:r>
              <a:rPr lang="ru-RU" dirty="0" smtClean="0"/>
              <a:t> В.С.,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90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МОБУ СОШ №10 </a:t>
            </a:r>
            <a:r>
              <a:rPr lang="ru-RU" dirty="0" err="1" smtClean="0"/>
              <a:t>им.Д.Г.Новопашина</a:t>
            </a:r>
            <a:r>
              <a:rPr lang="ru-RU" dirty="0" smtClean="0"/>
              <a:t> Городского округа г.Якутск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2014-2015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4" name="Содержимое 3" descr="Рисунок (4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772816"/>
            <a:ext cx="3290824" cy="4525963"/>
          </a:xfrm>
        </p:spPr>
      </p:pic>
      <p:pic>
        <p:nvPicPr>
          <p:cNvPr id="5" name="Рисунок 4" descr="Рисунок (4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987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2015-2016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4" name="Содержимое 3" descr="Рисунок (50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3996000" cy="5494100"/>
          </a:xfrm>
        </p:spPr>
      </p:pic>
      <p:pic>
        <p:nvPicPr>
          <p:cNvPr id="5" name="Рисунок 4" descr="Рисунок (5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156008" y="836712"/>
            <a:ext cx="4987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                Спасибо</a:t>
            </a:r>
          </a:p>
          <a:p>
            <a:pPr>
              <a:buNone/>
            </a:pPr>
            <a:r>
              <a:rPr lang="ru-RU" sz="5400" dirty="0" smtClean="0"/>
              <a:t>            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b="1" i="1" dirty="0" smtClean="0"/>
              <a:t>Актуальность проблемы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В настоящее время широко обсуждается вопрос о создании условий для повышения качества учебно-воспитательного процесса. Выпускник современной школы должен обладать практико-ориентированными знаниями, необходимыми для успешной интеграции в социуме и адаптации в нем. Для решения этой задачи необходимо отойти от классического формирования знаний, умений и навыков к идеологии развития на основе творческих методов обучения, одним из которых является исследовательская деятельность.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b="1" dirty="0" smtClean="0"/>
              <a:t>   </a:t>
            </a:r>
            <a:r>
              <a:rPr lang="ru-RU" sz="2800" b="1" i="1" dirty="0" smtClean="0"/>
              <a:t>стимулировать развитие интеллектуально-творческого потенциала младшего школьника  через развитие и совершенствование исследовательских способностей и навыков исследовательского поведения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обучение проведению учебных исследований младших школьников;</a:t>
            </a:r>
            <a:br>
              <a:rPr lang="ru-RU" sz="2800" b="1" i="1" dirty="0" smtClean="0"/>
            </a:br>
            <a:r>
              <a:rPr lang="ru-RU" sz="2800" b="1" i="1" dirty="0" smtClean="0"/>
              <a:t>-развитие творческой исследовательской активности детей;</a:t>
            </a:r>
            <a:br>
              <a:rPr lang="ru-RU" sz="2800" b="1" i="1" dirty="0" smtClean="0"/>
            </a:br>
            <a:r>
              <a:rPr lang="ru-RU" sz="2800" b="1" i="1" dirty="0" smtClean="0"/>
              <a:t>-развитие интереса к фундаментальным и прикладным наукам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003232" cy="1018599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       Этапы исследовательской работы: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    План исследовательской работы</a:t>
            </a:r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Умения и навыки, приобретаемые детьми в процессе исследовательской работы:</a:t>
            </a:r>
          </a:p>
          <a:p>
            <a:pPr>
              <a:buNone/>
            </a:pPr>
            <a:endParaRPr lang="ru-RU" b="1" i="1" dirty="0" smtClean="0"/>
          </a:p>
          <a:p>
            <a:pPr>
              <a:buFontTx/>
              <a:buChar char="-"/>
            </a:pPr>
            <a:r>
              <a:rPr lang="ru-RU" b="1" i="1" dirty="0"/>
              <a:t>у</a:t>
            </a:r>
            <a:r>
              <a:rPr lang="ru-RU" b="1" i="1" dirty="0" smtClean="0"/>
              <a:t>мение ставить цели и задачи;</a:t>
            </a:r>
          </a:p>
          <a:p>
            <a:pPr>
              <a:buFontTx/>
              <a:buChar char="-"/>
            </a:pPr>
            <a:r>
              <a:rPr lang="ru-RU" b="1" i="1" dirty="0" smtClean="0"/>
              <a:t>составлять план работы;</a:t>
            </a:r>
          </a:p>
          <a:p>
            <a:pPr>
              <a:buFontTx/>
              <a:buChar char="-"/>
            </a:pPr>
            <a:r>
              <a:rPr lang="ru-RU" b="1" i="1" dirty="0"/>
              <a:t>р</a:t>
            </a:r>
            <a:r>
              <a:rPr lang="ru-RU" b="1" i="1" dirty="0" smtClean="0"/>
              <a:t>азвитие устной монологической речи;</a:t>
            </a:r>
          </a:p>
          <a:p>
            <a:pPr>
              <a:buFontTx/>
              <a:buChar char="-"/>
            </a:pPr>
            <a:r>
              <a:rPr lang="ru-RU" b="1" i="1" dirty="0"/>
              <a:t>у</a:t>
            </a:r>
            <a:r>
              <a:rPr lang="ru-RU" b="1" i="1" dirty="0" smtClean="0"/>
              <a:t>мение выступать перед аудиторией;</a:t>
            </a:r>
          </a:p>
          <a:p>
            <a:pPr>
              <a:buFontTx/>
              <a:buChar char="-"/>
            </a:pPr>
            <a:r>
              <a:rPr lang="ru-RU" b="1" i="1" dirty="0"/>
              <a:t>в</a:t>
            </a:r>
            <a:r>
              <a:rPr lang="ru-RU" b="1" i="1" dirty="0" smtClean="0"/>
              <a:t>ысказывать свое мнение, убеждать, доказывать свою точку зрения.</a:t>
            </a:r>
          </a:p>
          <a:p>
            <a:pPr>
              <a:buFontTx/>
              <a:buChar char="-"/>
            </a:pP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02003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                                   2011- 2012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  <p:pic>
        <p:nvPicPr>
          <p:cNvPr id="4" name="Содержимое 3" descr="Рисунок (4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692696"/>
            <a:ext cx="4572000" cy="6286036"/>
          </a:xfrm>
        </p:spPr>
      </p:pic>
      <p:pic>
        <p:nvPicPr>
          <p:cNvPr id="5" name="Рисунок 4" descr="Рисунок (4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008" y="692696"/>
            <a:ext cx="4987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  2012-2013 </a:t>
            </a:r>
            <a:r>
              <a:rPr lang="ru-RU" sz="3200" dirty="0" err="1" smtClean="0"/>
              <a:t>уч.год</a:t>
            </a:r>
            <a:endParaRPr lang="ru-RU" sz="3200" dirty="0"/>
          </a:p>
        </p:txBody>
      </p:sp>
      <p:pic>
        <p:nvPicPr>
          <p:cNvPr id="4" name="Содержимое 3" descr="Рисунок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060848"/>
            <a:ext cx="3291884" cy="4525963"/>
          </a:xfrm>
        </p:spPr>
      </p:pic>
      <p:pic>
        <p:nvPicPr>
          <p:cNvPr id="10" name="Рисунок 9" descr="Рисунок (5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4987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2013-2014 </a:t>
            </a:r>
            <a:r>
              <a:rPr lang="ru-RU" dirty="0" err="1" smtClean="0"/>
              <a:t>уч.год</a:t>
            </a:r>
            <a:endParaRPr lang="ru-RU" dirty="0"/>
          </a:p>
        </p:txBody>
      </p:sp>
      <p:pic>
        <p:nvPicPr>
          <p:cNvPr id="4" name="Содержимое 3" descr="Рисунок (4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292552" cy="4525963"/>
          </a:xfrm>
        </p:spPr>
      </p:pic>
      <p:pic>
        <p:nvPicPr>
          <p:cNvPr id="7" name="Рисунок 6" descr="IMG-20150425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226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исследовательской работы в начальной школе</vt:lpstr>
      <vt:lpstr> Актуальность проблемы</vt:lpstr>
      <vt:lpstr>Цель:   стимулировать развитие интеллектуально-творческого потенциала младшего школьника  через развитие и совершенствование исследовательских способностей и навыков исследовательского поведения  Задачи: - обучение проведению учебных исследований младших школьников; -развитие творческой исследовательской активности детей; -развитие интереса к фундаментальным и прикладным наукам</vt:lpstr>
      <vt:lpstr>       Этапы исследовательской работы:</vt:lpstr>
      <vt:lpstr>    План исследовательской работы</vt:lpstr>
      <vt:lpstr>Слайд 6</vt:lpstr>
      <vt:lpstr>                                    2011- 2012 уч.год</vt:lpstr>
      <vt:lpstr>                        2012-2013 уч.год</vt:lpstr>
      <vt:lpstr>                      2013-2014 уч.год</vt:lpstr>
      <vt:lpstr>                     2014-2015 уч.год</vt:lpstr>
      <vt:lpstr>                   2015-2016 уч.год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работы в начальной школе</dc:title>
  <dc:creator>USER</dc:creator>
  <cp:lastModifiedBy>USER</cp:lastModifiedBy>
  <cp:revision>21</cp:revision>
  <dcterms:created xsi:type="dcterms:W3CDTF">2016-12-01T05:28:25Z</dcterms:created>
  <dcterms:modified xsi:type="dcterms:W3CDTF">2019-10-10T23:29:26Z</dcterms:modified>
</cp:coreProperties>
</file>