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3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58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89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1746" name="Picture 2" descr="8d4de9213c0.jpg"/>
          <p:cNvPicPr>
            <a:picLocks noChangeAspect="1" noChangeArrowheads="1"/>
          </p:cNvPicPr>
          <p:nvPr/>
        </p:nvPicPr>
        <p:blipFill>
          <a:blip r:embed="rId3" cstate="print"/>
          <a:srcRect l="11605" r="10154" b="-2828"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4578" name="Picture 2" descr="https://b.radikal.ru/b14/1906/14/709439a01a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332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3554" name="Picture 2" descr="https://b.radikal.ru/b11/1906/bc/e666684e26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32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2530" name="Picture 2" descr="https://d.radikal.ru/d10/1906/25/9c39b37bea6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4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7650" name="Picture 2" descr="https://d.radikal.ru/d23/1906/97/f4053b661c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325544" cy="645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6626" name="Picture 2" descr="https://c.radikal.ru/c14/1906/50/4193339627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6420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5602" name="Picture 2" descr="https://d.radikal.ru/d08/1906/14/e215e7d5f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8424936" cy="6608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8674" name="Picture 2" descr="https://c.radikal.ru/c05/1906/bc/5fc2f9a92d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352928" cy="644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122" name="Picture 2" descr="https://a.radikal.ru/a11/1906/54/3311ae6e8e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24936" cy="6456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Picture 2" descr="F:\Новая папка\Митяе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grayscl/>
            <a:lum bright="10000"/>
          </a:blip>
          <a:srcRect/>
          <a:stretch>
            <a:fillRect/>
          </a:stretch>
        </p:blipFill>
        <p:spPr>
          <a:xfrm rot="16200000">
            <a:off x="-275605" y="1939903"/>
            <a:ext cx="487067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Анатолий Васильевич Митяев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2770" name="Picture 2" descr="https://1.bp.blogspot.com/-zgTtmhDJfk4/XPxrDZp2-WI/AAAAAAAABK8/umaprs2HehUJPr1Yk-kCtQaSaUaNAxzpwCLcBGAs/s1600/1.jpg"/>
          <p:cNvPicPr>
            <a:picLocks noChangeAspect="1" noChangeArrowheads="1"/>
          </p:cNvPicPr>
          <p:nvPr/>
        </p:nvPicPr>
        <p:blipFill>
          <a:blip r:embed="rId4" cstate="print"/>
          <a:srcRect r="9471"/>
          <a:stretch>
            <a:fillRect/>
          </a:stretch>
        </p:blipFill>
        <p:spPr bwMode="auto">
          <a:xfrm>
            <a:off x="6516216" y="3717032"/>
            <a:ext cx="2376264" cy="2880320"/>
          </a:xfrm>
          <a:prstGeom prst="rect">
            <a:avLst/>
          </a:prstGeom>
          <a:noFill/>
        </p:spPr>
      </p:pic>
      <p:pic>
        <p:nvPicPr>
          <p:cNvPr id="32772" name="Picture 4" descr="https://forteacher.minemshop.ru/images/1023544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060848"/>
            <a:ext cx="2408488" cy="36724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95936" y="1124744"/>
            <a:ext cx="50040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«Мешок овсянки» </a:t>
            </a:r>
            <a:endParaRPr lang="ru-RU" sz="48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24" name="Picture 4" descr="https://diafilm.net/static/slide/4/3320/5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6456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9872" y="188640"/>
            <a:ext cx="54726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Строки,</a:t>
            </a:r>
          </a:p>
          <a:p>
            <a:pPr algn="ctr">
              <a:defRPr/>
            </a:pPr>
            <a:r>
              <a:rPr lang="ru-RU" sz="7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опаленные</a:t>
            </a:r>
          </a:p>
          <a:p>
            <a:pPr algn="ctr">
              <a:defRPr/>
            </a:pPr>
            <a:r>
              <a:rPr lang="ru-RU" sz="7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войной…</a:t>
            </a:r>
            <a:endParaRPr lang="ru-RU" sz="7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9698" name="Picture 2" descr="https://diafilm.net/static/slide/4/3320/6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68952" cy="6456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39938" name="Picture 2" descr="https://diafilm.net/static/slide/4/3320/7.jpg?v=1512468467"/>
          <p:cNvPicPr>
            <a:picLocks noChangeAspect="1" noChangeArrowheads="1"/>
          </p:cNvPicPr>
          <p:nvPr/>
        </p:nvPicPr>
        <p:blipFill>
          <a:blip r:embed="rId3" cstate="print"/>
          <a:srcRect b="9735"/>
          <a:stretch>
            <a:fillRect/>
          </a:stretch>
        </p:blipFill>
        <p:spPr bwMode="auto">
          <a:xfrm>
            <a:off x="179512" y="260648"/>
            <a:ext cx="4341176" cy="2952328"/>
          </a:xfrm>
          <a:prstGeom prst="rect">
            <a:avLst/>
          </a:prstGeom>
          <a:noFill/>
        </p:spPr>
      </p:pic>
      <p:pic>
        <p:nvPicPr>
          <p:cNvPr id="39940" name="Picture 4" descr="https://diafilm.net/static/slide/4/3320/8.jpg?v=1512468467"/>
          <p:cNvPicPr>
            <a:picLocks noChangeAspect="1" noChangeArrowheads="1"/>
          </p:cNvPicPr>
          <p:nvPr/>
        </p:nvPicPr>
        <p:blipFill>
          <a:blip r:embed="rId4" cstate="print"/>
          <a:srcRect b="12390"/>
          <a:stretch>
            <a:fillRect/>
          </a:stretch>
        </p:blipFill>
        <p:spPr bwMode="auto">
          <a:xfrm>
            <a:off x="4716016" y="1556792"/>
            <a:ext cx="4254546" cy="2808312"/>
          </a:xfrm>
          <a:prstGeom prst="rect">
            <a:avLst/>
          </a:prstGeom>
          <a:noFill/>
        </p:spPr>
      </p:pic>
      <p:pic>
        <p:nvPicPr>
          <p:cNvPr id="39942" name="Picture 6" descr="https://diafilm.net/static/slide/4/3320/9.jpg?v=1512468467"/>
          <p:cNvPicPr>
            <a:picLocks noChangeAspect="1" noChangeArrowheads="1"/>
          </p:cNvPicPr>
          <p:nvPr/>
        </p:nvPicPr>
        <p:blipFill>
          <a:blip r:embed="rId5" cstate="print"/>
          <a:srcRect b="7081"/>
          <a:stretch>
            <a:fillRect/>
          </a:stretch>
        </p:blipFill>
        <p:spPr bwMode="auto">
          <a:xfrm>
            <a:off x="467544" y="3717032"/>
            <a:ext cx="411428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8914" name="Picture 2" descr="https://diafilm.net/static/slide/4/3320/10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80920" cy="623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7890" name="Picture 2" descr="https://diafilm.net/static/slide/4/3320/12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2143"/>
            <a:ext cx="8496944" cy="6401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6866" name="Picture 2" descr="https://diafilm.net/static/slide/4/3320/14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5842" name="Picture 2" descr="https://diafilm.net/static/slide/4/3320/22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4818" name="Picture 2" descr="https://diafilm.net/static/slide/4/3320/24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3794" name="Picture 2" descr="https://diafilm.net/static/slide/4/3320/26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7106" name="Picture 2" descr="https://diafilm.net/static/slide/4/3320/28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1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5058" name="Picture 2" descr="https://diafilm.net/static/slide/4/3320/29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6456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Picture 5" descr="соболев леонид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10000"/>
          </a:blip>
          <a:srcRect/>
          <a:stretch>
            <a:fillRect/>
          </a:stretch>
        </p:blipFill>
        <p:spPr bwMode="auto">
          <a:xfrm>
            <a:off x="251520" y="1268760"/>
            <a:ext cx="3816424" cy="521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ttps://detlit.ru/images/detailed/1/580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4050570" cy="533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5202" y="116632"/>
            <a:ext cx="8429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Леонид Сергеевич Соболев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6082" name="Picture 2" descr="https://diafilm.net/static/slide/4/3320/30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712968" cy="6564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4034" name="Picture 2" descr="https://diafilm.net/static/slide/4/3320/31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564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3010" name="Picture 2" descr="https://diafilm.net/static/slide/4/3320/32.jpg?v=1512468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564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1986" name="Picture 2" descr="http://visualrian.ru/images/old_preview/9/72/97259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995057" cy="521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Юрий Яковлевич Яковлев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988" name="Picture 4" descr="https://zyorna.ru/uploads/catalog/kak-serezha-na-vojnu-hodil-rasskazy-101776/kak-serezha-na-vojnu-hodil-rasskazy-101776-505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559" y="1340768"/>
            <a:ext cx="4177921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1202" name="Picture 2" descr="https://pp.vk.me/c631420/v631420274/27249/1mAeLTedR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753597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0178" name="Picture 2" descr="https://cdn5.imgbb.ru/user/44/448010/201605/e2e029ebf9622cdba98aafdf1be821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8749109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9154" name="Picture 2" descr="https://pp.vk.me/c631420/v631420274/27267/E66qJvDXb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595651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8130" name="Picture 2" descr="https://pp.vk.me/c631420/v631420274/27271/dbhwrIV5m2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820472" cy="5567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0962" name="Picture 2" descr="https://pp.vk.me/c631420/v631420274/2727b/BXqGNEDbt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8640960" cy="5900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4274" name="Picture 2" descr="https://cdn3.imgbb.ru/user/44/448010/201605/2f203edb99cd34a556029ca8e068a9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12968" cy="5918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098" name="Picture 2" descr="https://d.radikal.ru/d03/1906/6e/0de120d34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6460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3250" name="Picture 2" descr="https://cdn4.imgbb.ru/user/44/448010/201605/e6becc9d78a4649042edf04149756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12968" cy="5884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2228" name="Picture 4" descr="Как Сережа на войну ходил. Иллюстрация №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3116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260648"/>
            <a:ext cx="410445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прошлого Серёжа вернулся в наш день.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ничего, кажется, вокруг не изменилось.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Только в груди мальчика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теперь билось, набиралось сил и крепло сердце, способное в нужный момент взорваться и остановить любого врага.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Билось сердце Деда!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vadmsamara.ru/allimages/201910/Pozdr_s___(5346-Eq0qb).jpg"/>
          <p:cNvPicPr>
            <a:picLocks noChangeAspect="1" noChangeArrowheads="1"/>
          </p:cNvPicPr>
          <p:nvPr/>
        </p:nvPicPr>
        <p:blipFill>
          <a:blip r:embed="rId2" cstate="print"/>
          <a:srcRect t="1210" b="750"/>
          <a:stretch>
            <a:fillRect/>
          </a:stretch>
        </p:blipFill>
        <p:spPr bwMode="auto">
          <a:xfrm>
            <a:off x="0" y="332656"/>
            <a:ext cx="916237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 descr="https://b.radikal.ru/b38/1906/9c/05a4d62f1205.jpg"/>
          <p:cNvPicPr>
            <a:picLocks noChangeAspect="1" noChangeArrowheads="1"/>
          </p:cNvPicPr>
          <p:nvPr/>
        </p:nvPicPr>
        <p:blipFill>
          <a:blip r:embed="rId3" cstate="print"/>
          <a:srcRect b="18644"/>
          <a:stretch>
            <a:fillRect/>
          </a:stretch>
        </p:blipFill>
        <p:spPr bwMode="auto">
          <a:xfrm>
            <a:off x="179512" y="188640"/>
            <a:ext cx="5700256" cy="3456384"/>
          </a:xfrm>
          <a:prstGeom prst="rect">
            <a:avLst/>
          </a:prstGeom>
          <a:noFill/>
        </p:spPr>
      </p:pic>
      <p:pic>
        <p:nvPicPr>
          <p:cNvPr id="5" name="Picture 2" descr="https://b.radikal.ru/b01/1906/e4/22875a1b9eb2.jpg"/>
          <p:cNvPicPr>
            <a:picLocks noChangeAspect="1" noChangeArrowheads="1"/>
          </p:cNvPicPr>
          <p:nvPr/>
        </p:nvPicPr>
        <p:blipFill>
          <a:blip r:embed="rId4" cstate="print"/>
          <a:srcRect b="12013"/>
          <a:stretch>
            <a:fillRect/>
          </a:stretch>
        </p:blipFill>
        <p:spPr bwMode="auto">
          <a:xfrm>
            <a:off x="3633226" y="3212976"/>
            <a:ext cx="5309826" cy="3496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2" name="Picture 4" descr="https://d.radikal.ru/d07/1906/f3/62f49d4c6d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1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https://c.radikal.ru/c21/1906/84/2534c07520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465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1506" name="Picture 2" descr="https://b.radikal.ru/b41/1906/37/bcfefbe3d7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568952" cy="65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482" name="Picture 2" descr="https://c.radikal.ru/c06/1906/79/15f1603d2f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73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62</Words>
  <Application>Microsoft Office PowerPoint</Application>
  <PresentationFormat>Экран (4:3)</PresentationFormat>
  <Paragraphs>13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Ekaterina Ignatova</dc:creator>
  <cp:lastModifiedBy>Ekaterina Ignatova</cp:lastModifiedBy>
  <cp:revision>10</cp:revision>
  <dcterms:created xsi:type="dcterms:W3CDTF">2020-01-26T16:21:00Z</dcterms:created>
  <dcterms:modified xsi:type="dcterms:W3CDTF">2020-01-26T18:09:50Z</dcterms:modified>
</cp:coreProperties>
</file>