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0"/>
  </p:notesMasterIdLst>
  <p:handoutMasterIdLst>
    <p:handoutMasterId r:id="rId21"/>
  </p:handoutMasterIdLst>
  <p:sldIdLst>
    <p:sldId id="295" r:id="rId4"/>
    <p:sldId id="265" r:id="rId5"/>
    <p:sldId id="261" r:id="rId6"/>
    <p:sldId id="264" r:id="rId7"/>
    <p:sldId id="300" r:id="rId8"/>
    <p:sldId id="268" r:id="rId9"/>
    <p:sldId id="298" r:id="rId10"/>
    <p:sldId id="297" r:id="rId11"/>
    <p:sldId id="302" r:id="rId12"/>
    <p:sldId id="301" r:id="rId13"/>
    <p:sldId id="299" r:id="rId14"/>
    <p:sldId id="303" r:id="rId15"/>
    <p:sldId id="305" r:id="rId16"/>
    <p:sldId id="306" r:id="rId17"/>
    <p:sldId id="304" r:id="rId18"/>
    <p:sldId id="308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A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3FC051B8-11DC-459A-A28E-F7D258C7D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0F659CC9-39DD-4306-BEDB-17D60F687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6991-E156-4BE0-9C0D-02AFA4CF96F9}" type="datetimeFigureOut">
              <a:rPr lang="ko-KR" altLang="en-US" smtClean="0"/>
              <a:pPr/>
              <a:t>2019-11-16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E40DBAB0-3D44-4A83-AE92-6B356504C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B7AF76F5-ADA4-4AAB-ABA0-41F8A5EFB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3C48-3F79-4EB3-B071-098702D31D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91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32E6-B4F4-402E-A483-88FBBB9B0E4C}" type="datetimeFigureOut">
              <a:rPr lang="ko-KR" altLang="en-US" smtClean="0"/>
              <a:pPr/>
              <a:t>2019-11-16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1622-CD4D-4762-AB75-C7A32FE55F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71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1774"/>
            <a:ext cx="25152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684" y="306962"/>
            <a:ext cx="3600400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425182"/>
            <a:ext cx="360040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5644" y="174375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05644" y="348750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648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499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6378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38356" y="0"/>
            <a:ext cx="330564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44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225325" y="1276113"/>
            <a:ext cx="3816000" cy="331200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7001" y="555526"/>
            <a:ext cx="3816424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5390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A4689631-BD19-446A-8744-6C48B21546F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07426" y="418289"/>
            <a:ext cx="7969461" cy="4163237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E3AF9713-9B3A-4DAB-9E7B-6351A9AA7B1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3152" y="555241"/>
            <a:ext cx="8002200" cy="4183732"/>
          </a:xfrm>
          <a:custGeom>
            <a:avLst/>
            <a:gdLst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b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235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4BF4C512-4DAE-4643-9257-7408E3DC3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98EDD950-F5C9-45A4-8368-CFD06C27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543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283872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595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011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203848" y="483518"/>
            <a:ext cx="2736304" cy="273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059582"/>
            <a:ext cx="1434734" cy="14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6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446" y="1364637"/>
            <a:ext cx="23166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595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011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203848" y="483518"/>
            <a:ext cx="2736304" cy="273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059582"/>
            <a:ext cx="1434734" cy="14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BB950223-00FB-4696-91A1-2942A4243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53766E37-EEB2-4FF0-8A85-A793B8C24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772" y="2715766"/>
            <a:ext cx="2232248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600" y="3651870"/>
            <a:ext cx="892306" cy="9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70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600" y="1779662"/>
            <a:ext cx="7272808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65165" y="63368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403648" y="997099"/>
            <a:ext cx="1584176" cy="15841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47848"/>
            <a:ext cx="951045" cy="9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01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0219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860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1971109" y="35078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70514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6154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0800000">
            <a:off x="397405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808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6449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5976999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671103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56743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10800000">
            <a:off x="797994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xmlns="" id="{D51F5F4D-AF26-4E42-A648-9F169B4F9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5905915-7BC8-4C72-B443-E5B791BC9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6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49302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DC0AA38-FF1B-46A5-B781-E94C0DAF5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C57DDDA-918B-4F4E-B705-53DBB230A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9255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586A1ABE-161D-4DB1-B774-1153E4471A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7369799-0345-405E-A17B-2F89B880E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5150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8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70" r:id="rId11"/>
    <p:sldLayoutId id="2147483666" r:id="rId12"/>
    <p:sldLayoutId id="2147483667" r:id="rId13"/>
    <p:sldLayoutId id="2147483671" r:id="rId14"/>
    <p:sldLayoutId id="2147483656" r:id="rId15"/>
    <p:sldLayoutId id="2147483672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339502"/>
            <a:ext cx="5832500" cy="2880320"/>
          </a:xfrm>
        </p:spPr>
        <p:txBody>
          <a:bodyPr/>
          <a:lstStyle/>
          <a:p>
            <a:pPr algn="just"/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Создание языковой </a:t>
            </a:r>
          </a:p>
          <a:p>
            <a:pPr algn="just"/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образовательной среды </a:t>
            </a:r>
          </a:p>
          <a:p>
            <a:pPr algn="just"/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с использованием </a:t>
            </a:r>
          </a:p>
          <a:p>
            <a:pPr algn="just"/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современных </a:t>
            </a:r>
          </a:p>
          <a:p>
            <a:pPr algn="just"/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образовательных </a:t>
            </a:r>
          </a:p>
          <a:p>
            <a:pPr algn="just"/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технологий</a:t>
            </a:r>
            <a:endParaRPr lang="en-US" sz="2800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6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Английский язык\2019-2020 уч год\выступление химки\20190213_1417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5486"/>
            <a:ext cx="4032448" cy="2174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Английский язык\2019-2020 уч год\выступление химки\20190206_144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5486"/>
            <a:ext cx="4176464" cy="216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Английский язык\2019-2020 уч год\выступление химки\IMG_9476.JPG"/>
          <p:cNvPicPr/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251520" y="2665192"/>
            <a:ext cx="3960440" cy="22108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Английский язык\2019-2020 уч год\выступление химки\IMG_9458.JPG"/>
          <p:cNvPicPr/>
          <p:nvPr/>
        </p:nvPicPr>
        <p:blipFill>
          <a:blip r:embed="rId5" cstate="print"/>
          <a:srcRect t="16579" b="12805"/>
          <a:stretch>
            <a:fillRect/>
          </a:stretch>
        </p:blipFill>
        <p:spPr bwMode="auto">
          <a:xfrm>
            <a:off x="4427984" y="2571750"/>
            <a:ext cx="4608512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глийский язык\2019-2020 уч год\выступление химки\20140409_110021.jpg"/>
          <p:cNvPicPr>
            <a:picLocks noChangeAspect="1" noChangeArrowheads="1"/>
          </p:cNvPicPr>
          <p:nvPr/>
        </p:nvPicPr>
        <p:blipFill>
          <a:blip r:embed="rId2" cstate="print"/>
          <a:srcRect l="3396" t="7291" r="5814"/>
          <a:stretch>
            <a:fillRect/>
          </a:stretch>
        </p:blipFill>
        <p:spPr bwMode="auto">
          <a:xfrm>
            <a:off x="35496" y="0"/>
            <a:ext cx="8424936" cy="483919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88024" y="2086362"/>
            <a:ext cx="3456384" cy="989444"/>
          </a:xfrm>
        </p:spPr>
        <p:txBody>
          <a:bodyPr/>
          <a:lstStyle/>
          <a:p>
            <a:r>
              <a:rPr lang="ru-RU" altLang="ko-KR" sz="2800" b="1" dirty="0" smtClean="0"/>
              <a:t>И</a:t>
            </a:r>
            <a:r>
              <a:rPr lang="ru-RU" altLang="ko-KR" sz="2800" b="1" dirty="0" smtClean="0"/>
              <a:t>нформационные технологии</a:t>
            </a:r>
            <a:endParaRPr lang="ko-KR" alt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32040" y="3003798"/>
            <a:ext cx="3168352" cy="720080"/>
          </a:xfrm>
        </p:spPr>
        <p:txBody>
          <a:bodyPr/>
          <a:lstStyle/>
          <a:p>
            <a:pPr lvl="0"/>
            <a:r>
              <a:rPr lang="ru-RU" altLang="ko-KR" sz="1400" dirty="0" smtClean="0"/>
              <a:t>В  УРОЧНОЙ И ВНЕУРОЧНОЙ ДЕЯТЕЛЬНОСТИ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Английский язык\2019-2020 уч год\выступление химки\IMG-20190308-WA0008.jpg"/>
          <p:cNvPicPr/>
          <p:nvPr/>
        </p:nvPicPr>
        <p:blipFill>
          <a:blip r:embed="rId2" cstate="print"/>
          <a:srcRect l="5832" t="12703" r="11721" b="12703"/>
          <a:stretch>
            <a:fillRect/>
          </a:stretch>
        </p:blipFill>
        <p:spPr bwMode="auto">
          <a:xfrm>
            <a:off x="251520" y="195486"/>
            <a:ext cx="4032448" cy="27363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Английский язык\2019-2020 уч год\выступление химки\IMG-20190308-WA0009.jpg"/>
          <p:cNvPicPr/>
          <p:nvPr/>
        </p:nvPicPr>
        <p:blipFill>
          <a:blip r:embed="rId3" cstate="print"/>
          <a:srcRect t="14783" r="26154" b="7078"/>
          <a:stretch>
            <a:fillRect/>
          </a:stretch>
        </p:blipFill>
        <p:spPr bwMode="auto">
          <a:xfrm>
            <a:off x="4716016" y="267494"/>
            <a:ext cx="3816424" cy="27363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Картинки по запросу кахут пликер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75806"/>
            <a:ext cx="3024335" cy="1701188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QnWqhkXS4P8eCHSY8ur24V4_-sGqlb2Ol7iGtDUCplxCP4YTsBvg&amp;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075806"/>
            <a:ext cx="1711077" cy="1711077"/>
          </a:xfrm>
          <a:prstGeom prst="rect">
            <a:avLst/>
          </a:prstGeom>
          <a:noFill/>
        </p:spPr>
      </p:pic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075806"/>
            <a:ext cx="1728192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88024" y="2086362"/>
            <a:ext cx="3456384" cy="989444"/>
          </a:xfrm>
        </p:spPr>
        <p:txBody>
          <a:bodyPr/>
          <a:lstStyle/>
          <a:p>
            <a:r>
              <a:rPr lang="ru-RU" altLang="ko-KR" sz="2800" b="1" dirty="0" smtClean="0"/>
              <a:t>Проблемное обучение, кейсы</a:t>
            </a:r>
            <a:endParaRPr lang="ko-KR" alt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32040" y="3003798"/>
            <a:ext cx="3168352" cy="720080"/>
          </a:xfrm>
        </p:spPr>
        <p:txBody>
          <a:bodyPr/>
          <a:lstStyle/>
          <a:p>
            <a:pPr lvl="0"/>
            <a:r>
              <a:rPr lang="ru-RU" altLang="ko-KR" sz="1400" dirty="0" smtClean="0"/>
              <a:t>В  УРОЧНОЙ И ВНЕУРОЧНОЙ ДЕЯТЕЛЬНОСТИ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ony\AppData\Local\Microsoft\Windows\Temporary Internet Files\Content.Word\IMG-20191116-WA0001.jpg"/>
          <p:cNvPicPr/>
          <p:nvPr/>
        </p:nvPicPr>
        <p:blipFill>
          <a:blip r:embed="rId2" cstate="print"/>
          <a:srcRect b="14311"/>
          <a:stretch>
            <a:fillRect/>
          </a:stretch>
        </p:blipFill>
        <p:spPr bwMode="auto">
          <a:xfrm>
            <a:off x="179512" y="339502"/>
            <a:ext cx="4024963" cy="429994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Sony\AppData\Local\Microsoft\Windows\Temporary Internet Files\Content.Word\IMG-20191116-WA0000.jpg"/>
          <p:cNvPicPr/>
          <p:nvPr/>
        </p:nvPicPr>
        <p:blipFill>
          <a:blip r:embed="rId3" cstate="print"/>
          <a:srcRect t="20626" b="22257"/>
          <a:stretch>
            <a:fillRect/>
          </a:stretch>
        </p:blipFill>
        <p:spPr bwMode="auto">
          <a:xfrm>
            <a:off x="4499992" y="267494"/>
            <a:ext cx="4144367" cy="280831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5976" y="3291830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КЕЙСЫ – это всегда интересно!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35846"/>
            <a:ext cx="9144000" cy="576063"/>
          </a:xfrm>
        </p:spPr>
        <p:txBody>
          <a:bodyPr/>
          <a:lstStyle/>
          <a:p>
            <a:r>
              <a:rPr lang="ru-RU" altLang="ko-KR" sz="4400" dirty="0" smtClean="0"/>
              <a:t>Спасибо за внимание !</a:t>
            </a:r>
            <a:endParaRPr lang="ko-KR" alt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227934"/>
            <a:ext cx="9144000" cy="288032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irina-mail@bk.ru</a:t>
            </a:r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3281" y="2626335"/>
            <a:ext cx="61566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английского языка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Нерастанновская СОШ г.о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Чехов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irina-mail@bk.ru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62753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ko-KR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Рябова Ирина Анатольевна</a:t>
            </a:r>
            <a:endParaRPr lang="ko-KR" alt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0"/>
            <a:ext cx="1547664" cy="5143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67544" y="267494"/>
            <a:ext cx="7949455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cs typeface="Arial" pitchFamily="34" charset="0"/>
              </a:rPr>
              <a:t>Создание языковой среды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8513376" y="0"/>
            <a:ext cx="627216" cy="19956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2872383" y="1309514"/>
            <a:ext cx="5544616" cy="6480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872383" y="2173610"/>
            <a:ext cx="5544616" cy="648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872383" y="3037706"/>
            <a:ext cx="5544616" cy="64807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872383" y="3901802"/>
            <a:ext cx="5544616" cy="64807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Triangle 7"/>
          <p:cNvSpPr/>
          <p:nvPr/>
        </p:nvSpPr>
        <p:spPr>
          <a:xfrm rot="5400000">
            <a:off x="2876997" y="1306005"/>
            <a:ext cx="653380" cy="65338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2872383" y="2168303"/>
            <a:ext cx="653380" cy="65338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2867769" y="3030601"/>
            <a:ext cx="653380" cy="65338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863155" y="3892899"/>
            <a:ext cx="653380" cy="65338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34283" y="1275606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4283" y="2129135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4283" y="3001714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283" y="3874293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59944" y="1392862"/>
            <a:ext cx="4693990" cy="494026"/>
            <a:chOff x="782743" y="3362835"/>
            <a:chExt cx="2059657" cy="494026"/>
          </a:xfrm>
        </p:grpSpPr>
        <p:sp>
          <p:nvSpPr>
            <p:cNvPr id="21" name="TextBox 20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ИГРЫ, ДРАМАТИЗАЦИЯ, КВЕСТЫ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ИГРОВЫЕ ТЕХНОЛОГИИ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59944" y="2252767"/>
            <a:ext cx="4693990" cy="494026"/>
            <a:chOff x="782743" y="3362835"/>
            <a:chExt cx="2059657" cy="494026"/>
          </a:xfrm>
        </p:grpSpPr>
        <p:sp>
          <p:nvSpPr>
            <p:cNvPr id="24" name="TextBox 23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ОТ МИНИ-ПРОЕКТА К НАСТОЯЩЕМУ ИССЛЕДОВАНИЮ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2"/>
                  </a:solidFill>
                  <a:cs typeface="Arial" pitchFamily="34" charset="0"/>
                </a:rPr>
                <a:t>ПРОЕКТНЫЕ ТЕХНОЛОГИИ 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59944" y="3112672"/>
            <a:ext cx="4693990" cy="494026"/>
            <a:chOff x="782743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ВЕБ-КВЕСТЫ, ОБУЧАЮЩИЕ ПЛАТФОРМЫ И ПРИЛОЖЕНИЯ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ИНФОРМАЦИОННЫЕ ТЕХНОЛОГИИ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59944" y="3972576"/>
            <a:ext cx="4693990" cy="494026"/>
            <a:chOff x="782743" y="3362835"/>
            <a:chExt cx="2059657" cy="494026"/>
          </a:xfrm>
        </p:grpSpPr>
        <p:sp>
          <p:nvSpPr>
            <p:cNvPr id="30" name="TextBox 29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ОТ УЧЕБНОГО КЕЙСА К ПРОБЛЕМНОМУ ОБУЧЕНИЮ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31790"/>
            <a:ext cx="1683314" cy="175419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563888" y="3939902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200" b="1" dirty="0" smtClean="0">
                <a:solidFill>
                  <a:schemeClr val="accent3"/>
                </a:solidFill>
                <a:cs typeface="Times New Roman" pitchFamily="18" charset="0"/>
              </a:rPr>
              <a:t>ТЕХНОЛОГИИ ПРОБЛЕМНОГО ОБУЧЕНИЯ, КЕЙС-МЕТОД</a:t>
            </a:r>
            <a:endParaRPr lang="ru-RU" sz="1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2040" y="1923678"/>
            <a:ext cx="3240360" cy="989444"/>
          </a:xfrm>
        </p:spPr>
        <p:txBody>
          <a:bodyPr/>
          <a:lstStyle/>
          <a:p>
            <a:r>
              <a:rPr lang="ru-RU" altLang="ko-KR" sz="4200" b="1" dirty="0" smtClean="0"/>
              <a:t>Игровые технологии</a:t>
            </a:r>
            <a:endParaRPr lang="ko-KR" altLang="en-US" sz="4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32040" y="3003798"/>
            <a:ext cx="3168352" cy="720080"/>
          </a:xfrm>
        </p:spPr>
        <p:txBody>
          <a:bodyPr/>
          <a:lstStyle/>
          <a:p>
            <a:pPr lvl="0"/>
            <a:r>
              <a:rPr lang="ru-RU" altLang="ko-KR" sz="1400" dirty="0" smtClean="0"/>
              <a:t>В  УРОЧНОЙ И ВНЕУРОЧНОЙ ДЕЯТЕЛЬНОСТИ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глийский язык\2019-2020 уч год\выступление химки\20181016_133243.jpg"/>
          <p:cNvPicPr>
            <a:picLocks noChangeAspect="1" noChangeArrowheads="1"/>
          </p:cNvPicPr>
          <p:nvPr/>
        </p:nvPicPr>
        <p:blipFill>
          <a:blip r:embed="rId2" cstate="print"/>
          <a:srcRect l="9673" t="4299" r="21406" b="5419"/>
          <a:stretch>
            <a:fillRect/>
          </a:stretch>
        </p:blipFill>
        <p:spPr bwMode="auto">
          <a:xfrm>
            <a:off x="179512" y="123478"/>
            <a:ext cx="4104456" cy="3024336"/>
          </a:xfrm>
          <a:prstGeom prst="roundRect">
            <a:avLst/>
          </a:prstGeom>
          <a:noFill/>
        </p:spPr>
      </p:pic>
      <p:pic>
        <p:nvPicPr>
          <p:cNvPr id="2051" name="Picture 3" descr="D:\Английский язык\2019-2020 уч год\выступление химки\20181030_135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5486"/>
            <a:ext cx="4534650" cy="2550741"/>
          </a:xfrm>
          <a:prstGeom prst="roundRect">
            <a:avLst/>
          </a:prstGeom>
          <a:noFill/>
        </p:spPr>
      </p:pic>
      <p:pic>
        <p:nvPicPr>
          <p:cNvPr id="2052" name="Picture 4" descr="D:\Английский язык\2019-2020 уч год\выступление химки\20181016_132558.jpg"/>
          <p:cNvPicPr>
            <a:picLocks noChangeAspect="1" noChangeArrowheads="1"/>
          </p:cNvPicPr>
          <p:nvPr/>
        </p:nvPicPr>
        <p:blipFill>
          <a:blip r:embed="rId4" cstate="print"/>
          <a:srcRect l="4715" t="16766" r="5692" b="10482"/>
          <a:stretch>
            <a:fillRect/>
          </a:stretch>
        </p:blipFill>
        <p:spPr bwMode="auto">
          <a:xfrm>
            <a:off x="3995936" y="2962083"/>
            <a:ext cx="4032448" cy="1841915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583275"/>
            <a:ext cx="3816424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</a:p>
          <a:p>
            <a:pPr>
              <a:lnSpc>
                <a:spcPct val="13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начальной школе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глийский язык\2019-2020 уч год\выступление химки\викторин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96744" cy="4840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35738"/>
            <a:ext cx="3672408" cy="222773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“THE KEYS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OF FORT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BOYARD”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3" name="Содержимое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9742"/>
            <a:ext cx="3456384" cy="2360352"/>
          </a:xfrm>
          <a:prstGeom prst="snip2Diag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2715766"/>
            <a:ext cx="3888432" cy="2168651"/>
          </a:xfrm>
          <a:prstGeom prst="snip2Diag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5486"/>
            <a:ext cx="4222501" cy="2375157"/>
          </a:xfrm>
          <a:prstGeom prst="snip2Diag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5580112" y="195486"/>
            <a:ext cx="3384376" cy="25922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“THE KEYS OF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FORT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BOYARD”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Содержимое 3" descr="IMG_03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571750"/>
            <a:ext cx="2088232" cy="2292437"/>
          </a:xfrm>
          <a:prstGeom prst="roundRect">
            <a:avLst/>
          </a:prstGeom>
        </p:spPr>
      </p:pic>
      <p:pic>
        <p:nvPicPr>
          <p:cNvPr id="28" name="Рисунок 27" descr="хранители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81407" y="2715766"/>
            <a:ext cx="4202961" cy="2160240"/>
          </a:xfrm>
          <a:prstGeom prst="round2DiagRect">
            <a:avLst/>
          </a:prstGeom>
        </p:spPr>
      </p:pic>
      <p:pic>
        <p:nvPicPr>
          <p:cNvPr id="29" name="Рисунок 28" descr="хранители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544" y="267494"/>
            <a:ext cx="4392488" cy="2267297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5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2040" y="1923678"/>
            <a:ext cx="3240360" cy="989444"/>
          </a:xfrm>
        </p:spPr>
        <p:txBody>
          <a:bodyPr/>
          <a:lstStyle/>
          <a:p>
            <a:r>
              <a:rPr lang="ru-RU" altLang="ko-KR" sz="4200" b="1" dirty="0" smtClean="0"/>
              <a:t>Проектные технологии</a:t>
            </a:r>
            <a:endParaRPr lang="ko-KR" altLang="en-US" sz="4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32040" y="3003798"/>
            <a:ext cx="3168352" cy="720080"/>
          </a:xfrm>
        </p:spPr>
        <p:txBody>
          <a:bodyPr/>
          <a:lstStyle/>
          <a:p>
            <a:pPr lvl="0"/>
            <a:r>
              <a:rPr lang="ru-RU" altLang="ko-KR" sz="1400" dirty="0" smtClean="0"/>
              <a:t>В  УРОЧНОЙ И ВНЕУРОЧНОЙ ДЕЯТЕЛЬНОСТИ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122</Words>
  <Application>Microsoft Office PowerPoint</Application>
  <PresentationFormat>Экран (16:9)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119</cp:revision>
  <dcterms:created xsi:type="dcterms:W3CDTF">2016-12-05T23:26:54Z</dcterms:created>
  <dcterms:modified xsi:type="dcterms:W3CDTF">2019-11-16T03:06:23Z</dcterms:modified>
</cp:coreProperties>
</file>