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102" d="100"/>
          <a:sy n="102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C1E12E9-9450-4E61-86FF-D44A6560E0D7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0D8189-7C23-4AE2-A751-C39E1E6DB0E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6623744" cy="1798016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</a:rPr>
              <a:t>Народы мира</a:t>
            </a:r>
            <a:endParaRPr lang="ru-RU" sz="6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ocs.google.com/viewer?url=http%3A%2F%2Fnsportal.ru%2Fsites%2Fdefault%2Ffiles%2F2011%2F06%2F22%2FKakogo_naroda_ty_syn.ppt&amp;docid=ec9403099dac133a14627aeec5126d8a&amp;a=bi&amp;pagenumber=15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ocs.google.com/viewer?url=http%3A%2F%2Fnsportal.ru%2Fsites%2Fdefault%2Ffiles%2F2011%2F06%2F22%2FKakogo_naroda_ty_syn.ppt&amp;docid=ec9403099dac133a14627aeec5126d8a&amp;a=bi&amp;pagenumber=16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ocs.google.com/viewer?url=http%3A%2F%2Fnsportal.ru%2Fsites%2Fdefault%2Ffiles%2F2011%2F06%2F22%2FKakogo_naroda_ty_syn.ppt&amp;docid=ec9403099dac133a14627aeec5126d8a&amp;a=bi&amp;pagenumber=18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ocs.google.com/viewer?url=http%3A%2F%2Fnsportal.ru%2Fsites%2Fdefault%2Ffiles%2F2011%2F06%2F22%2FKakogo_naroda_ty_syn.ppt&amp;docid=ec9403099dac133a14627aeec5126d8a&amp;a=bi&amp;pagenumber=19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ocs.google.com/viewer?url=http%3A%2F%2Fnsportal.ru%2Fsites%2Fdefault%2Ffiles%2F2011%2F06%2F22%2FKakogo_naroda_ty_syn.ppt&amp;docid=ec9403099dac133a14627aeec5126d8a&amp;a=bi&amp;pagenumber=20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ocs.google.com/viewer?url=http%3A%2F%2Fnsportal.ru%2Fsites%2Fdefault%2Ffiles%2F2011%2F06%2F22%2FKakogo_naroda_ty_syn.ppt&amp;docid=ec9403099dac133a14627aeec5126d8a&amp;a=bi&amp;pagenumber=21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ocs.google.com/viewer?url=http%3A%2F%2Fnsportal.ru%2Fsites%2Fdefault%2Ffiles%2F2011%2F06%2F22%2FKakogo_naroda_ty_syn.ppt&amp;docid=ec9403099dac133a14627aeec5126d8a&amp;a=bi&amp;pagenumber=23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ocs.google.com/viewer?url=http%3A%2F%2Fnsportal.ru%2Fsites%2Fdefault%2Ffiles%2F2011%2F06%2F22%2FKakogo_naroda_ty_syn.ppt&amp;docid=ec9403099dac133a14627aeec5126d8a&amp;a=bi&amp;pagenumber=24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ocs.google.com/viewer?url=http%3A%2F%2Fnsportal.ru%2Fsites%2Fdefault%2Ffiles%2F2011%2F06%2F22%2FKakogo_naroda_ty_syn.ppt&amp;docid=ec9403099dac133a14627aeec5126d8a&amp;a=bi&amp;pagenumber=25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ocs.google.com/viewer?url=http%3A%2F%2Fnsportal.ru%2Fsites%2Fdefault%2Ffiles%2F2011%2F06%2F22%2FKakogo_naroda_ty_syn.ppt&amp;docid=ec9403099dac133a14627aeec5126d8a&amp;a=bi&amp;pagenumber=26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cs.google.com/viewer?url=http%3A%2F%2Fnsportal.ru%2Fsites%2Fdefault%2Ffiles%2F2011%2F06%2F22%2FKakogo_naroda_ty_syn.ppt&amp;docid=ec9403099dac133a14627aeec5126d8a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инляндия - презентация к уроку Ге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7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3779912" cy="6480720"/>
          </a:xfrm>
        </p:spPr>
        <p:txBody>
          <a:bodyPr>
            <a:noAutofit/>
          </a:bodyPr>
          <a:lstStyle/>
          <a:p>
            <a:r>
              <a:rPr lang="ru-RU" sz="2000" b="1" dirty="0"/>
              <a:t>Внешнее оформление дома различных групп карелов заметно отличается. Так, карелы украшали дома скромно, изредка окрашивая их в красно-коричневый цвет, в северо-западных районах под финским влиянием дома обтесывали. </a:t>
            </a:r>
            <a:r>
              <a:rPr lang="ru-RU" sz="2000" b="1" dirty="0" err="1"/>
              <a:t>Ливвики</a:t>
            </a:r>
            <a:r>
              <a:rPr lang="ru-RU" sz="2000" b="1" dirty="0"/>
              <a:t> и </a:t>
            </a:r>
            <a:r>
              <a:rPr lang="ru-RU" sz="2000" b="1" dirty="0" err="1"/>
              <a:t>людики</a:t>
            </a:r>
            <a:r>
              <a:rPr lang="ru-RU" sz="2000" b="1" dirty="0"/>
              <a:t> украшали дома резными </a:t>
            </a:r>
            <a:r>
              <a:rPr lang="ru-RU" sz="2000" b="1" dirty="0" err="1"/>
              <a:t>причелинами</a:t>
            </a:r>
            <a:r>
              <a:rPr lang="ru-RU" sz="2000" b="1" dirty="0"/>
              <a:t> и наличниками, ажурными ветреницами, декоративными балкончиками на фронтонах, расписывали ставни и наличники.</a:t>
            </a:r>
          </a:p>
        </p:txBody>
      </p:sp>
      <p:pic>
        <p:nvPicPr>
          <p:cNvPr id="35842" name="Picture 2" descr="http://www.hnh.ru/file/0002/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"/>
            <a:ext cx="5148064" cy="3432042"/>
          </a:xfrm>
          <a:prstGeom prst="rect">
            <a:avLst/>
          </a:prstGeom>
          <a:noFill/>
        </p:spPr>
      </p:pic>
      <p:pic>
        <p:nvPicPr>
          <p:cNvPr id="35844" name="Picture 4" descr="http://www.hnh.ru/file/0002/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83006"/>
            <a:ext cx="5220072" cy="337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12776"/>
            <a:ext cx="6048672" cy="252028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C000"/>
                </a:solidFill>
              </a:rPr>
              <a:t>башкиры</a:t>
            </a:r>
            <a:endParaRPr lang="ru-RU" sz="7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random-131001025703-phpapp02/95/-5-638.jpg?cb=1380614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.slidesharecdn.com/random-131001025703-phpapp02/95/-6-638.jpg?cb=1380614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.slidesharecdn.com/random-131001025703-phpapp02/95/-8-638.jpg?cb=1380614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ocs.google.com/viewer?url=http%3A%2F%2Fnsportal.ru%2Fsites%2Fdefault%2Ffiles%2F2011%2F06%2F22%2FKakogo_naroda_ty_syn.ppt&amp;docid=ec9403099dac133a14627aeec5126d8a&amp;a=bi&amp;pagenumber=36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ocs.google.com/viewer?url=http%3A%2F%2Fnsportal.ru%2Fsites%2Fdefault%2Ffiles%2F2011%2F06%2F22%2FKakogo_naroda_ty_syn.ppt&amp;docid=ec9403099dac133a14627aeec5126d8a&amp;a=bi&amp;pagenumber=3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ocs.google.com/viewer?url=http%3A%2F%2Fnsportal.ru%2Fsites%2Fdefault%2Ffiles%2F2011%2F06%2F22%2FKakogo_naroda_ty_syn.ppt&amp;docid=ec9403099dac133a14627aeec5126d8a&amp;a=bi&amp;pagenumber=5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ocs.google.com/viewer?url=http%3A%2F%2Fnsportal.ru%2Fsites%2Fdefault%2Ffiles%2F2011%2F06%2F22%2FKakogo_naroda_ty_syn.ppt&amp;docid=ec9403099dac133a14627aeec5126d8a&amp;a=bi&amp;pagenumber=6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ocs.google.com/viewer?url=http%3A%2F%2Fnsportal.ru%2Fsites%2Fdefault%2Ffiles%2F2011%2F06%2F22%2FKakogo_naroda_ty_syn.ppt&amp;docid=ec9403099dac133a14627aeec5126d8a&amp;a=bi&amp;pagenumber=7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ocs.google.com/viewer?url=http%3A%2F%2Fnsportal.ru%2Fsites%2Fdefault%2Ffiles%2F2011%2F06%2F22%2FKakogo_naroda_ty_syn.ppt&amp;docid=ec9403099dac133a14627aeec5126d8a&amp;a=bi&amp;pagenumber=8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ocs.google.com/viewer?url=http%3A%2F%2Fnsportal.ru%2Fsites%2Fdefault%2Ffiles%2F2011%2F06%2F22%2FKakogo_naroda_ty_syn.ppt&amp;docid=ec9403099dac133a14627aeec5126d8a&amp;a=bi&amp;pagenumber=11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ocs.google.com/viewer?url=http%3A%2F%2Fnsportal.ru%2Fsites%2Fdefault%2Ffiles%2F2011%2F06%2F22%2FKakogo_naroda_ty_syn.ppt&amp;docid=ec9403099dac133a14627aeec5126d8a&amp;a=bi&amp;pagenumber=14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</TotalTime>
  <Words>58</Words>
  <Application>Microsoft Office PowerPoint</Application>
  <PresentationFormat>Экран (4:3)</PresentationFormat>
  <Paragraphs>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башкиры</vt:lpstr>
      <vt:lpstr>Слайд 23</vt:lpstr>
      <vt:lpstr>Слайд 24</vt:lpstr>
      <vt:lpstr>Слайд 25</vt:lpstr>
      <vt:lpstr>Слайд 26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4</cp:revision>
  <dcterms:created xsi:type="dcterms:W3CDTF">2014-09-28T18:57:43Z</dcterms:created>
  <dcterms:modified xsi:type="dcterms:W3CDTF">2014-09-28T19:31:56Z</dcterms:modified>
</cp:coreProperties>
</file>