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6" r:id="rId5"/>
    <p:sldId id="257" r:id="rId6"/>
    <p:sldId id="262" r:id="rId7"/>
    <p:sldId id="258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E709AE-6DF7-49F7-B92D-2193B2383C4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1231A7-BCDE-4770-A38F-3ADDE238E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62912" cy="9381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МБОУ «Мари – Биляморский средняя общеобразовательная школа им. </a:t>
            </a:r>
            <a:r>
              <a:rPr lang="ru-RU" sz="2000" dirty="0" smtClean="0"/>
              <a:t>Н.П.Венценосцева</a:t>
            </a:r>
            <a:r>
              <a:rPr lang="ru-RU" sz="2000" dirty="0" smtClean="0"/>
              <a:t>». Выполнила </a:t>
            </a:r>
            <a:r>
              <a:rPr lang="ru-RU" sz="2000" smtClean="0"/>
              <a:t>воспитатель Сорокина </a:t>
            </a:r>
            <a:r>
              <a:rPr lang="ru-RU" sz="2000" dirty="0" smtClean="0"/>
              <a:t>Н.А.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8929718" cy="28575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Batang" pitchFamily="18" charset="-127"/>
              </a:rPr>
              <a:t>Влияние оригами на развитие ребенка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Batang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8860" y="6000768"/>
            <a:ext cx="3929090" cy="65244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ru-RU" sz="2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с. Мари </a:t>
            </a:r>
            <a:r>
              <a:rPr lang="ru-RU" sz="2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sz="20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Билямор</a:t>
            </a:r>
            <a:endParaRPr lang="ru-RU" sz="2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2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2020 г</a:t>
            </a:r>
          </a:p>
        </p:txBody>
      </p:sp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00438"/>
            <a:ext cx="3048005" cy="228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239000" cy="185738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К базовым навыкам освоения детьми техники складывания бумаги можно отнести 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2643182"/>
            <a:ext cx="3886200" cy="2571768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- осознание основных геометрических понятий и базовых форм оригами;</a:t>
            </a:r>
          </a:p>
          <a:p>
            <a:r>
              <a:rPr lang="ru-RU" b="1" dirty="0" smtClean="0"/>
              <a:t>- освоение моделирования через создание изделий оригами с помощью пооперационных карт и схем.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214414" y="3071810"/>
            <a:ext cx="3000396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855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572008"/>
            <a:ext cx="2790226" cy="209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736"/>
            <a:ext cx="857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Batang" pitchFamily="18" charset="-127"/>
              </a:rPr>
              <a:t>Спасибо </a:t>
            </a:r>
          </a:p>
          <a:p>
            <a:pPr algn="ctr"/>
            <a:r>
              <a:rPr lang="ru-RU" sz="5400" b="1" dirty="0" smtClean="0">
                <a:ln>
                  <a:solidFill>
                    <a:schemeClr val="bg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Batang" pitchFamily="18" charset="-127"/>
              </a:rPr>
              <a:t>за внимание!!!</a:t>
            </a:r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286124"/>
            <a:ext cx="4019544" cy="326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378621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1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78621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571480"/>
            <a:ext cx="3929090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Почему именно оригами?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q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00042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sad-230747-14691135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4453558" cy="333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857232"/>
            <a:ext cx="4543428" cy="492919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Оригами- искусство складывания фигурок из бумаги.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Оригами родилось в Японии много веков назад.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Слово «оригами» в переводе с японского языка означает «сложенная бумага»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Во второй половине 19 века оригами перешло границы Японии.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В настоящее время оригами распространено во многих странах мира. 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x_62bde172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786188" cy="50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Целями овладения техникой оригами являются: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5143536" cy="1500198"/>
          </a:xfrm>
        </p:spPr>
        <p:txBody>
          <a:bodyPr/>
          <a:lstStyle/>
          <a:p>
            <a:r>
              <a:rPr lang="ru-RU" dirty="0" smtClean="0"/>
              <a:t> - развитие самостоятельной творческой деятельности,</a:t>
            </a:r>
          </a:p>
          <a:p>
            <a:r>
              <a:rPr lang="ru-RU" dirty="0" smtClean="0"/>
              <a:t> - развитие эстетического вкуса.</a:t>
            </a:r>
          </a:p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000364" y="3786190"/>
            <a:ext cx="5857916" cy="2571768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r>
              <a:rPr lang="ru-RU" sz="2000" dirty="0" smtClean="0"/>
              <a:t>1</a:t>
            </a:r>
            <a:r>
              <a:rPr lang="ru-RU" sz="2000" dirty="0"/>
              <a:t>.  Дисциплинируют</a:t>
            </a:r>
          </a:p>
          <a:p>
            <a:r>
              <a:rPr lang="ru-RU" sz="2000" dirty="0"/>
              <a:t>2.  Воспитывают усидчивость</a:t>
            </a:r>
          </a:p>
          <a:p>
            <a:r>
              <a:rPr lang="ru-RU" sz="2000" dirty="0"/>
              <a:t>3. Способствуют формированию добрых чувств к ближним, ведь оригами позволяет сделать подарок своими руками.</a:t>
            </a:r>
          </a:p>
          <a:p>
            <a:r>
              <a:rPr lang="ru-RU" sz="2000" dirty="0"/>
              <a:t>4. Позволяет проявить </a:t>
            </a:r>
            <a:r>
              <a:rPr lang="ru-RU" sz="2000" u="sng" dirty="0"/>
              <a:t>способности</a:t>
            </a:r>
            <a:r>
              <a:rPr lang="ru-RU" sz="2000" dirty="0"/>
              <a:t>: конструктивные, изобразительные, творческие, оформительские,  театральные.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43306" y="3071810"/>
            <a:ext cx="4381480" cy="1214445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3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Функции оригами:</a:t>
            </a:r>
            <a:endParaRPr lang="ru-RU" sz="3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origami_dlya_detey_25_06121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000504"/>
            <a:ext cx="278530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yulpan-origami-5-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785794"/>
            <a:ext cx="1928826" cy="231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358214" cy="136207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плане подготовки детей к школе работа оригами формирует важные качества детей: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71678"/>
            <a:ext cx="5429256" cy="41434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• умение слушать воспитателя</a:t>
            </a:r>
          </a:p>
          <a:p>
            <a:r>
              <a:rPr lang="ru-RU" dirty="0" smtClean="0"/>
              <a:t>• принимать умственную задачу и находить способ её решения</a:t>
            </a:r>
          </a:p>
          <a:p>
            <a:r>
              <a:rPr lang="ru-RU" dirty="0" smtClean="0"/>
              <a:t>• происходит переориентировка сознания</a:t>
            </a:r>
          </a:p>
          <a:p>
            <a:r>
              <a:rPr lang="ru-RU" dirty="0" smtClean="0"/>
              <a:t>  детей с конечного результата на способы выполнения</a:t>
            </a:r>
          </a:p>
          <a:p>
            <a:r>
              <a:rPr lang="ru-RU" dirty="0" smtClean="0"/>
              <a:t>• развивается самоконтроль и самооценка дошкольника</a:t>
            </a:r>
          </a:p>
          <a:p>
            <a:r>
              <a:rPr lang="ru-RU" dirty="0" smtClean="0"/>
              <a:t>• происходит осознание собственных познавательных процессов.</a:t>
            </a:r>
          </a:p>
          <a:p>
            <a:endParaRPr lang="ru-RU" dirty="0"/>
          </a:p>
        </p:txBody>
      </p:sp>
      <p:pic>
        <p:nvPicPr>
          <p:cNvPr id="4" name="Рисунок 3" descr="4855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714620"/>
            <a:ext cx="357186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Основными задачами оригами являются: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214554"/>
            <a:ext cx="3286148" cy="22145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• обучение детей конструированию, овладение детьми умениями и навыками работы с бумагой при  создании объемных поделок в технике оригами;</a:t>
            </a:r>
          </a:p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000232" y="1571612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86380" y="1500174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/>
          <p:cNvSpPr txBox="1">
            <a:spLocks/>
          </p:cNvSpPr>
          <p:nvPr/>
        </p:nvSpPr>
        <p:spPr>
          <a:xfrm>
            <a:off x="5072066" y="2214554"/>
            <a:ext cx="3429024" cy="2214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5486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/>
              <a:t>• развивать мелкую моторику, творческое воображение, художественный вкус, воспитывать трудолюбие.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6dace961afe4a6fcf36bb749124118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602724"/>
            <a:ext cx="3391393" cy="225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Основными принципами работы с детьми являются: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6380" y="1857364"/>
            <a:ext cx="357190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 от простого к сложному;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10" y="4714884"/>
            <a:ext cx="357193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• </a:t>
            </a:r>
            <a:r>
              <a:rPr lang="ru-RU" dirty="0"/>
              <a:t>наглядность;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44" y="1357298"/>
            <a:ext cx="4786314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• учет индивидуальных особенностей и возможностей детей, уважение к ребенку, к процессу и  результатам его деятельности в сочетании с разумной требовательностью;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44" y="4286232"/>
            <a:ext cx="471490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 систематичность, последовательность и прочность усвоения знаний, формирования интереса к занятиям, развитие умственной активности.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5429288" cy="1362075"/>
          </a:xfrm>
        </p:spPr>
        <p:txBody>
          <a:bodyPr/>
          <a:lstStyle/>
          <a:p>
            <a:r>
              <a:rPr lang="ru-RU" dirty="0" smtClean="0"/>
              <a:t>Достоинства оригами </a:t>
            </a:r>
            <a:br>
              <a:rPr lang="ru-RU" dirty="0" smtClean="0"/>
            </a:br>
            <a:r>
              <a:rPr lang="ru-RU" dirty="0" smtClean="0"/>
              <a:t>в развитии ребенка: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643182"/>
            <a:ext cx="3886200" cy="34385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• доступность бумаги как материала, простота ее обработки делают процесс изготовления фигурок захватывающе интересным;</a:t>
            </a:r>
          </a:p>
          <a:p>
            <a:r>
              <a:rPr lang="ru-RU" b="1" dirty="0" smtClean="0"/>
              <a:t>• абсолютная безопасность занятий оригами, даже для самых маленьких детей;</a:t>
            </a:r>
          </a:p>
          <a:p>
            <a:r>
              <a:rPr lang="ru-RU" b="1" dirty="0" smtClean="0"/>
              <a:t>• оригами не требует больших материальных затрат;</a:t>
            </a:r>
          </a:p>
          <a:p>
            <a:r>
              <a:rPr lang="ru-RU" b="1" dirty="0" smtClean="0"/>
              <a:t>• оригами - коллективное творчество.</a:t>
            </a:r>
          </a:p>
          <a:p>
            <a:endParaRPr lang="ru-RU" dirty="0"/>
          </a:p>
        </p:txBody>
      </p:sp>
      <p:pic>
        <p:nvPicPr>
          <p:cNvPr id="4" name="Рисунок 3" descr="1488207335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298"/>
            <a:ext cx="2571768" cy="273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14818"/>
            <a:ext cx="264318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313</TotalTime>
  <Words>281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МБОУ «Мари – Биляморский средняя общеобразовательная школа им. Н.П.Венценосцева». Выполнила воспитатель Сорокина Н.А.</vt:lpstr>
      <vt:lpstr>Слайд 2</vt:lpstr>
      <vt:lpstr>Слайд 3</vt:lpstr>
      <vt:lpstr>Слайд 4</vt:lpstr>
      <vt:lpstr>Целями овладения техникой оригами являются:  </vt:lpstr>
      <vt:lpstr>В плане подготовки детей к школе работа оригами формирует важные качества детей: </vt:lpstr>
      <vt:lpstr>Основными задачами оригами являются: </vt:lpstr>
      <vt:lpstr> Основными принципами работы с детьми являются: </vt:lpstr>
      <vt:lpstr>Достоинства оригами  в развитии ребенка:</vt:lpstr>
      <vt:lpstr> К базовым навыкам освоения детьми техники складывания бумаги можно отнести следующие: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 Д О У «Детский сад №7КВ» г.Богородицк Воспитатель: Макеева О.А «Влияние занятий оригами на развитие мелкой моторики у детей дошкольного возраста»</dc:title>
  <dc:creator>Piterrrr</dc:creator>
  <cp:lastModifiedBy>Piterrrr</cp:lastModifiedBy>
  <cp:revision>22</cp:revision>
  <dcterms:created xsi:type="dcterms:W3CDTF">2020-01-29T10:54:34Z</dcterms:created>
  <dcterms:modified xsi:type="dcterms:W3CDTF">2020-01-30T19:40:45Z</dcterms:modified>
</cp:coreProperties>
</file>