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5AEF25F-E686-48C6-B99E-EF868B9F96C0}" type="datetimeFigureOut">
              <a:rPr lang="ru-RU" smtClean="0"/>
              <a:t>17.01.2020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4D33FAB-75EC-4A76-B59A-09555CC15E6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3%D1%87%D0%B5%D0%BD%D0%B8%D0%B5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r"/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00" y="980728"/>
            <a:ext cx="2808312" cy="2846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1503948"/>
            <a:ext cx="4968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«Каждый человек имеет право на общение и на то,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чтобы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быть услышанным»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(Дэвид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Бланкет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)</a:t>
            </a:r>
          </a:p>
          <a:p>
            <a:pPr algn="r"/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lvl="0" algn="ctr"/>
            <a:endParaRPr lang="ru-RU" sz="2400" b="1" i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i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24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музыкальных способностей </a:t>
            </a:r>
            <a:endParaRPr lang="ru-RU" sz="2400" b="1" i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ОВЗ </a:t>
            </a:r>
          </a:p>
          <a:p>
            <a:pPr lvl="0" algn="ctr"/>
            <a:r>
              <a:rPr lang="ru-RU" sz="24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области «Искусство»</a:t>
            </a:r>
          </a:p>
          <a:p>
            <a:pPr algn="r"/>
            <a:endParaRPr lang="ru-RU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r"/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65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клюзивное образование в законе об образов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5112568" cy="18214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620688"/>
            <a:ext cx="61206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Мир «особого» ребенка интересен и пуглив,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Мир «особого» ребенка безобразен и красив,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Неуклюж, порою странен, добродушен и открыт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Мир «особого» ребенка. Иногда он нас страшит.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Почему он агрессивен? Почему он так закрыт?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Почему он так испуган? Почему не говорит?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Мир «особого» ребенка – он закрыт от глаз чужих</a:t>
            </a: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Мир «особого» ребенка допускает лишь своих!</a:t>
            </a:r>
          </a:p>
        </p:txBody>
      </p:sp>
    </p:spTree>
    <p:extLst>
      <p:ext uri="{BB962C8B-B14F-4D97-AF65-F5344CB8AC3E}">
        <p14:creationId xmlns:p14="http://schemas.microsoft.com/office/powerpoint/2010/main" val="31040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80728"/>
            <a:ext cx="74168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Глоссарий</a:t>
            </a: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– Обучающийся с ограниченными возможностями здоровья (ОВЗ) –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Категории детей с ОВЗ: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дети с нарушениями зрения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дети с нарушениями слуха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дети с тяжелыми нарушениями речи (ТНР)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дети с нарушениями опорно-двигательного аппарата(НОДА)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дети с задержкой психического развития (ЗПР)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дети с нарушением интеллекта (У/О)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дети с расстройствами аутистического спектра (РАС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25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–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Инклюзивное образование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—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возможностей.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(Федеральный закон № 273-ФЗ от 29 декабря 2012 года "Об образовании в Российской Федерации»)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-Инклюзивное образование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(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+mj-lt"/>
                <a:hlinkClick r:id="rId2" tooltip="Английский язык"/>
              </a:rPr>
              <a:t>англ.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 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inclusion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 — включение, включающее образование, совместное обучение) — форма 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+mj-lt"/>
                <a:hlinkClick r:id="rId3" tooltip="Обучение"/>
              </a:rPr>
              <a:t>обучения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при которой каждому человеку, независимо от имеющихся физических, интеллектуальных, социальных, эмоциональных, языковых и других особенностях, предоставляется возможность учиться в общеобразовательных учреждениях. При этом для инвалидов и людей с ограниченными возможностями здоровья (ОВЗ) создаются специальные условия: перепланировка учебных помещений, новые методики обучения, адаптированный учебный план, изменённые методы оценки и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други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 Инклюзию следует отличать от интеграции, при которой инвалиды, люди с ОВЗ или особыми образовательными потребностями обучаются в обычных учебных заведениях и адаптируются к системе образования, которая остаётся неизменной. (Википедия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10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9769" y="1556792"/>
            <a:ext cx="6192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Адаптированная образовательная программа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</a:t>
            </a:r>
            <a:r>
              <a:rPr lang="ru-RU" i="1" u="sng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обеспечивающая коррекцию нарушений развития и социальную адаптацию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указанных лиц.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2" descr="инклюзивное образование в законе об образов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93" y="3789040"/>
            <a:ext cx="5112568" cy="20374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052736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Для активизации познавательной деятельности на уроке музыки используются самые разнообразные виды музыкальной работы: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работа с наглядностью,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использование материалов народного творчества и литературных произведений, дидактические игры, музыкально-ритмические упражнения,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инсценирование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игра на детских музыкальных инструментах, постановка музыкальных сказок.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4" name="Picture 2" descr="инклюзивное образование в законе об образов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93" y="3789040"/>
            <a:ext cx="5112568" cy="20374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638533"/>
            <a:ext cx="54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Благословляю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всех детей на свете!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Они для нас, как яркие цветы!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Но есть еще «Особенные» дети…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Они как ангелы, «Целители души»!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 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Они в наш мир не зря приходят.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Всевышний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посылает ангелов-детей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«Особенных» детей, как испытанье вроде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А в самом деле, чтобы лечить людей.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 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Лечить нас от всего, что их и нас самих калечит.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От злобы черной, от бездушья темноты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Он выбирает только сильных плечи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Им можешь оказаться ты!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 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 ангелов - детей, нет </a:t>
            </a:r>
            <a:r>
              <a:rPr lang="ru-RU" sz="15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крылышков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конечно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Но загляните им в глаза!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Там столько доброты беспечной!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 чистая, как ангела душа!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 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«Особенные» дети, как с другой планеты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 нам присылает их господь не зря!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Они нам раскрывают душ секреты,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Он помогает нам понять себя…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8" y="638533"/>
            <a:ext cx="3024336" cy="30653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3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168</TotalTime>
  <Words>352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49</cp:revision>
  <cp:lastPrinted>2019-10-15T07:36:18Z</cp:lastPrinted>
  <dcterms:created xsi:type="dcterms:W3CDTF">2017-04-19T07:36:17Z</dcterms:created>
  <dcterms:modified xsi:type="dcterms:W3CDTF">2020-01-17T08:46:28Z</dcterms:modified>
</cp:coreProperties>
</file>