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506CD-8E06-44BC-AD77-2FE5F2574E01}" type="doc">
      <dgm:prSet loTypeId="urn:microsoft.com/office/officeart/2005/8/layout/h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7B184-7F8F-4DD0-AD66-BEE5C8F02444}">
      <dgm:prSet phldrT="[Текст]"/>
      <dgm:spPr/>
      <dgm:t>
        <a:bodyPr/>
        <a:lstStyle/>
        <a:p>
          <a:r>
            <a:rPr lang="en-US" dirty="0" smtClean="0"/>
            <a:t>SNOW AND ICE:</a:t>
          </a:r>
          <a:endParaRPr lang="ru-RU" dirty="0"/>
        </a:p>
      </dgm:t>
    </dgm:pt>
    <dgm:pt modelId="{22BEC56D-951B-4528-A839-04AF533B55F3}" type="parTrans" cxnId="{4B68D830-0B8F-478A-BC56-F376EDA32F8E}">
      <dgm:prSet/>
      <dgm:spPr/>
      <dgm:t>
        <a:bodyPr/>
        <a:lstStyle/>
        <a:p>
          <a:endParaRPr lang="ru-RU"/>
        </a:p>
      </dgm:t>
    </dgm:pt>
    <dgm:pt modelId="{D3357BE6-F2D8-417A-A863-8D145D19FE83}" type="sibTrans" cxnId="{4B68D830-0B8F-478A-BC56-F376EDA32F8E}">
      <dgm:prSet/>
      <dgm:spPr/>
      <dgm:t>
        <a:bodyPr/>
        <a:lstStyle/>
        <a:p>
          <a:endParaRPr lang="ru-RU"/>
        </a:p>
      </dgm:t>
    </dgm:pt>
    <dgm:pt modelId="{344E63D6-19CE-46A9-A332-146EACA84B15}">
      <dgm:prSet phldrT="[Текст]"/>
      <dgm:spPr/>
      <dgm:t>
        <a:bodyPr/>
        <a:lstStyle/>
        <a:p>
          <a:r>
            <a:rPr lang="en-US" dirty="0" smtClean="0"/>
            <a:t>RAIN:</a:t>
          </a:r>
          <a:endParaRPr lang="ru-RU" dirty="0"/>
        </a:p>
      </dgm:t>
    </dgm:pt>
    <dgm:pt modelId="{270B0BC3-F3E7-4562-8138-FCEC9537DE09}" type="parTrans" cxnId="{CA2EC005-7FF3-4916-B224-1E40DE5AC9BF}">
      <dgm:prSet/>
      <dgm:spPr/>
      <dgm:t>
        <a:bodyPr/>
        <a:lstStyle/>
        <a:p>
          <a:endParaRPr lang="ru-RU"/>
        </a:p>
      </dgm:t>
    </dgm:pt>
    <dgm:pt modelId="{8E7A9378-236B-4571-BC34-E50153543F9F}" type="sibTrans" cxnId="{CA2EC005-7FF3-4916-B224-1E40DE5AC9BF}">
      <dgm:prSet/>
      <dgm:spPr/>
      <dgm:t>
        <a:bodyPr/>
        <a:lstStyle/>
        <a:p>
          <a:endParaRPr lang="ru-RU"/>
        </a:p>
      </dgm:t>
    </dgm:pt>
    <dgm:pt modelId="{3966EC39-4DD3-48BF-8A0A-E810B160429D}">
      <dgm:prSet phldrT="[Текст]"/>
      <dgm:spPr/>
      <dgm:t>
        <a:bodyPr/>
        <a:lstStyle/>
        <a:p>
          <a:r>
            <a:rPr lang="en-US" dirty="0" smtClean="0"/>
            <a:t>SUN AND CLOUDS:</a:t>
          </a:r>
          <a:endParaRPr lang="ru-RU" dirty="0"/>
        </a:p>
      </dgm:t>
    </dgm:pt>
    <dgm:pt modelId="{38DEC477-FEDC-4F9C-AFCA-15C1864B79FD}" type="parTrans" cxnId="{90B5D370-D4D9-43F8-9922-EEA70AF22F7E}">
      <dgm:prSet/>
      <dgm:spPr/>
      <dgm:t>
        <a:bodyPr/>
        <a:lstStyle/>
        <a:p>
          <a:endParaRPr lang="ru-RU"/>
        </a:p>
      </dgm:t>
    </dgm:pt>
    <dgm:pt modelId="{CC4246A4-0084-4063-9584-A1CB3295157B}" type="sibTrans" cxnId="{90B5D370-D4D9-43F8-9922-EEA70AF22F7E}">
      <dgm:prSet/>
      <dgm:spPr/>
      <dgm:t>
        <a:bodyPr/>
        <a:lstStyle/>
        <a:p>
          <a:endParaRPr lang="ru-RU"/>
        </a:p>
      </dgm:t>
    </dgm:pt>
    <dgm:pt modelId="{90BB193D-9358-44F4-AAB0-096E9C716A64}">
      <dgm:prSet/>
      <dgm:spPr/>
      <dgm:t>
        <a:bodyPr/>
        <a:lstStyle/>
        <a:p>
          <a:r>
            <a:rPr lang="en-US" dirty="0" smtClean="0"/>
            <a:t>Blizzard</a:t>
          </a:r>
          <a:endParaRPr lang="ru-RU" dirty="0"/>
        </a:p>
      </dgm:t>
    </dgm:pt>
    <dgm:pt modelId="{B793C79B-796C-4E23-A3C9-6E928C72439F}" type="parTrans" cxnId="{DC9B47EF-7C04-44AB-B6B0-4FEBA3B68C03}">
      <dgm:prSet/>
      <dgm:spPr/>
      <dgm:t>
        <a:bodyPr/>
        <a:lstStyle/>
        <a:p>
          <a:endParaRPr lang="ru-RU"/>
        </a:p>
      </dgm:t>
    </dgm:pt>
    <dgm:pt modelId="{4B091849-DEF7-4CE7-8AB3-B6EC20B17D3B}" type="sibTrans" cxnId="{DC9B47EF-7C04-44AB-B6B0-4FEBA3B68C03}">
      <dgm:prSet/>
      <dgm:spPr/>
      <dgm:t>
        <a:bodyPr/>
        <a:lstStyle/>
        <a:p>
          <a:endParaRPr lang="ru-RU"/>
        </a:p>
      </dgm:t>
    </dgm:pt>
    <dgm:pt modelId="{8C6C5B2A-5CE0-4198-99DA-9B0C40AE5D9B}">
      <dgm:prSet/>
      <dgm:spPr/>
      <dgm:t>
        <a:bodyPr/>
        <a:lstStyle/>
        <a:p>
          <a:r>
            <a:rPr lang="en-US" dirty="0" smtClean="0"/>
            <a:t>Snowstorm</a:t>
          </a:r>
          <a:endParaRPr lang="ru-RU" dirty="0"/>
        </a:p>
      </dgm:t>
    </dgm:pt>
    <dgm:pt modelId="{674B0F08-2B1E-496B-81A5-AB4AC01A9ADD}" type="parTrans" cxnId="{2C482823-7841-44B0-94B1-767BF3DE5250}">
      <dgm:prSet/>
      <dgm:spPr/>
      <dgm:t>
        <a:bodyPr/>
        <a:lstStyle/>
        <a:p>
          <a:endParaRPr lang="ru-RU"/>
        </a:p>
      </dgm:t>
    </dgm:pt>
    <dgm:pt modelId="{585DF3A0-388E-4AB7-B387-AFEEFB69CDA1}" type="sibTrans" cxnId="{2C482823-7841-44B0-94B1-767BF3DE5250}">
      <dgm:prSet/>
      <dgm:spPr/>
      <dgm:t>
        <a:bodyPr/>
        <a:lstStyle/>
        <a:p>
          <a:endParaRPr lang="ru-RU"/>
        </a:p>
      </dgm:t>
    </dgm:pt>
    <dgm:pt modelId="{98C0F71D-2A62-4BDD-918E-5A1886B5A039}">
      <dgm:prSet/>
      <dgm:spPr/>
      <dgm:t>
        <a:bodyPr/>
        <a:lstStyle/>
        <a:p>
          <a:r>
            <a:rPr lang="en-US" dirty="0" smtClean="0"/>
            <a:t>Hail</a:t>
          </a:r>
          <a:endParaRPr lang="ru-RU" dirty="0"/>
        </a:p>
      </dgm:t>
    </dgm:pt>
    <dgm:pt modelId="{6835DD6F-9AC2-43AD-8BA0-ED1149B6D39C}" type="parTrans" cxnId="{DD209F63-AC91-4FAF-9890-C3742590C4A3}">
      <dgm:prSet/>
      <dgm:spPr/>
      <dgm:t>
        <a:bodyPr/>
        <a:lstStyle/>
        <a:p>
          <a:endParaRPr lang="ru-RU"/>
        </a:p>
      </dgm:t>
    </dgm:pt>
    <dgm:pt modelId="{B35ED57F-410C-44C2-A5F4-3A41E3EBBD4F}" type="sibTrans" cxnId="{DD209F63-AC91-4FAF-9890-C3742590C4A3}">
      <dgm:prSet/>
      <dgm:spPr/>
      <dgm:t>
        <a:bodyPr/>
        <a:lstStyle/>
        <a:p>
          <a:endParaRPr lang="ru-RU"/>
        </a:p>
      </dgm:t>
    </dgm:pt>
    <dgm:pt modelId="{9481832F-AC8F-4535-BB73-CD714523B701}">
      <dgm:prSet/>
      <dgm:spPr/>
      <dgm:t>
        <a:bodyPr/>
        <a:lstStyle/>
        <a:p>
          <a:r>
            <a:rPr lang="en-US" dirty="0" smtClean="0"/>
            <a:t>Sleet</a:t>
          </a:r>
          <a:endParaRPr lang="ru-RU" dirty="0"/>
        </a:p>
      </dgm:t>
    </dgm:pt>
    <dgm:pt modelId="{4B920647-1C85-420C-B857-56735C901123}" type="parTrans" cxnId="{55415D67-AE5F-4CAA-BA6D-EBC3EADF092E}">
      <dgm:prSet/>
      <dgm:spPr/>
      <dgm:t>
        <a:bodyPr/>
        <a:lstStyle/>
        <a:p>
          <a:endParaRPr lang="ru-RU"/>
        </a:p>
      </dgm:t>
    </dgm:pt>
    <dgm:pt modelId="{E9B189F1-248E-4C65-B6D5-4A5B2E4313DC}" type="sibTrans" cxnId="{55415D67-AE5F-4CAA-BA6D-EBC3EADF092E}">
      <dgm:prSet/>
      <dgm:spPr/>
      <dgm:t>
        <a:bodyPr/>
        <a:lstStyle/>
        <a:p>
          <a:endParaRPr lang="ru-RU"/>
        </a:p>
      </dgm:t>
    </dgm:pt>
    <dgm:pt modelId="{EB06677D-CADA-4150-B786-F916E94830FA}">
      <dgm:prSet/>
      <dgm:spPr/>
      <dgm:t>
        <a:bodyPr/>
        <a:lstStyle/>
        <a:p>
          <a:r>
            <a:rPr lang="en-US" dirty="0" smtClean="0"/>
            <a:t>WIND:</a:t>
          </a:r>
          <a:endParaRPr lang="ru-RU" dirty="0"/>
        </a:p>
      </dgm:t>
    </dgm:pt>
    <dgm:pt modelId="{A0A8F869-517E-4102-AC8F-6A3A93FB37DC}" type="parTrans" cxnId="{8F4479BF-9CEE-4964-A2A0-AC0307115727}">
      <dgm:prSet/>
      <dgm:spPr/>
      <dgm:t>
        <a:bodyPr/>
        <a:lstStyle/>
        <a:p>
          <a:endParaRPr lang="ru-RU"/>
        </a:p>
      </dgm:t>
    </dgm:pt>
    <dgm:pt modelId="{88A8438B-6BFC-4173-AA62-687AF1958232}" type="sibTrans" cxnId="{8F4479BF-9CEE-4964-A2A0-AC0307115727}">
      <dgm:prSet/>
      <dgm:spPr/>
      <dgm:t>
        <a:bodyPr/>
        <a:lstStyle/>
        <a:p>
          <a:endParaRPr lang="ru-RU"/>
        </a:p>
      </dgm:t>
    </dgm:pt>
    <dgm:pt modelId="{53E7843B-DE4B-4385-A1AB-1EAE1B4B8CBF}">
      <dgm:prSet/>
      <dgm:spPr/>
      <dgm:t>
        <a:bodyPr/>
        <a:lstStyle/>
        <a:p>
          <a:r>
            <a:rPr lang="en-US" dirty="0" smtClean="0"/>
            <a:t>Tornado</a:t>
          </a:r>
          <a:endParaRPr lang="ru-RU" dirty="0"/>
        </a:p>
      </dgm:t>
    </dgm:pt>
    <dgm:pt modelId="{2556E843-8B3C-4E7F-9164-EE8BB078511A}" type="parTrans" cxnId="{2FC2824D-050F-48D4-9E52-E2280FEAF269}">
      <dgm:prSet/>
      <dgm:spPr/>
      <dgm:t>
        <a:bodyPr/>
        <a:lstStyle/>
        <a:p>
          <a:endParaRPr lang="ru-RU"/>
        </a:p>
      </dgm:t>
    </dgm:pt>
    <dgm:pt modelId="{DAC8863B-FB0F-462C-9F64-CD3BB4CDB4A0}" type="sibTrans" cxnId="{2FC2824D-050F-48D4-9E52-E2280FEAF269}">
      <dgm:prSet/>
      <dgm:spPr/>
      <dgm:t>
        <a:bodyPr/>
        <a:lstStyle/>
        <a:p>
          <a:endParaRPr lang="ru-RU"/>
        </a:p>
      </dgm:t>
    </dgm:pt>
    <dgm:pt modelId="{F58C3868-8C65-4EE6-8467-081F62D59F8A}">
      <dgm:prSet/>
      <dgm:spPr/>
      <dgm:t>
        <a:bodyPr/>
        <a:lstStyle/>
        <a:p>
          <a:r>
            <a:rPr lang="en-US" dirty="0" smtClean="0"/>
            <a:t>Gale</a:t>
          </a:r>
          <a:endParaRPr lang="ru-RU" dirty="0"/>
        </a:p>
      </dgm:t>
    </dgm:pt>
    <dgm:pt modelId="{9EAAFA68-EC54-4B93-826D-D360BAF68E6B}" type="parTrans" cxnId="{FC123E70-66DA-483F-A88A-D71296D2F331}">
      <dgm:prSet/>
      <dgm:spPr/>
      <dgm:t>
        <a:bodyPr/>
        <a:lstStyle/>
        <a:p>
          <a:endParaRPr lang="ru-RU"/>
        </a:p>
      </dgm:t>
    </dgm:pt>
    <dgm:pt modelId="{CE3B6E13-4887-4D67-9F83-E2FF0D807377}" type="sibTrans" cxnId="{FC123E70-66DA-483F-A88A-D71296D2F331}">
      <dgm:prSet/>
      <dgm:spPr/>
      <dgm:t>
        <a:bodyPr/>
        <a:lstStyle/>
        <a:p>
          <a:endParaRPr lang="ru-RU"/>
        </a:p>
      </dgm:t>
    </dgm:pt>
    <dgm:pt modelId="{EB6CAC13-5D6A-4AB5-A104-1D072745F61A}">
      <dgm:prSet/>
      <dgm:spPr/>
      <dgm:t>
        <a:bodyPr/>
        <a:lstStyle/>
        <a:p>
          <a:r>
            <a:rPr lang="en-US" dirty="0" smtClean="0"/>
            <a:t>Breeze</a:t>
          </a:r>
          <a:endParaRPr lang="ru-RU" dirty="0"/>
        </a:p>
      </dgm:t>
    </dgm:pt>
    <dgm:pt modelId="{1AC1D1EE-8D43-48BD-939A-A559803100F3}" type="parTrans" cxnId="{727874F7-7E7F-4268-AF30-7058DCA05A93}">
      <dgm:prSet/>
      <dgm:spPr/>
      <dgm:t>
        <a:bodyPr/>
        <a:lstStyle/>
        <a:p>
          <a:endParaRPr lang="ru-RU"/>
        </a:p>
      </dgm:t>
    </dgm:pt>
    <dgm:pt modelId="{BEE09FFC-95F6-4F72-95BF-33D4B5E856AF}" type="sibTrans" cxnId="{727874F7-7E7F-4268-AF30-7058DCA05A93}">
      <dgm:prSet/>
      <dgm:spPr/>
      <dgm:t>
        <a:bodyPr/>
        <a:lstStyle/>
        <a:p>
          <a:endParaRPr lang="ru-RU"/>
        </a:p>
      </dgm:t>
    </dgm:pt>
    <dgm:pt modelId="{D44F66AF-67D2-49F7-B1EF-5008E817AA22}">
      <dgm:prSet/>
      <dgm:spPr/>
      <dgm:t>
        <a:bodyPr/>
        <a:lstStyle/>
        <a:p>
          <a:r>
            <a:rPr lang="en-US" dirty="0" smtClean="0"/>
            <a:t>Storm</a:t>
          </a:r>
          <a:endParaRPr lang="ru-RU" dirty="0"/>
        </a:p>
      </dgm:t>
    </dgm:pt>
    <dgm:pt modelId="{AB8C0D0E-96ED-4CC8-8C91-788F31170412}" type="parTrans" cxnId="{4F085163-6A72-4EED-8A50-A60EF665E9BA}">
      <dgm:prSet/>
      <dgm:spPr/>
      <dgm:t>
        <a:bodyPr/>
        <a:lstStyle/>
        <a:p>
          <a:endParaRPr lang="ru-RU"/>
        </a:p>
      </dgm:t>
    </dgm:pt>
    <dgm:pt modelId="{21E3FAD3-AC2B-47DC-9460-4EDCC1BF6FBB}" type="sibTrans" cxnId="{4F085163-6A72-4EED-8A50-A60EF665E9BA}">
      <dgm:prSet/>
      <dgm:spPr/>
      <dgm:t>
        <a:bodyPr/>
        <a:lstStyle/>
        <a:p>
          <a:endParaRPr lang="ru-RU"/>
        </a:p>
      </dgm:t>
    </dgm:pt>
    <dgm:pt modelId="{6206F229-13CC-4F15-B93A-F808C3AD4CA1}">
      <dgm:prSet/>
      <dgm:spPr/>
      <dgm:t>
        <a:bodyPr/>
        <a:lstStyle/>
        <a:p>
          <a:r>
            <a:rPr lang="en-US" dirty="0" smtClean="0"/>
            <a:t>Flood</a:t>
          </a:r>
          <a:endParaRPr lang="ru-RU" dirty="0"/>
        </a:p>
      </dgm:t>
    </dgm:pt>
    <dgm:pt modelId="{0B56C971-D110-4615-AAD9-B28954D3B459}" type="parTrans" cxnId="{150888DE-6D72-4AC4-8325-45EFFF140425}">
      <dgm:prSet/>
      <dgm:spPr/>
      <dgm:t>
        <a:bodyPr/>
        <a:lstStyle/>
        <a:p>
          <a:endParaRPr lang="ru-RU"/>
        </a:p>
      </dgm:t>
    </dgm:pt>
    <dgm:pt modelId="{556C786E-5BC9-4978-A442-F84310FBF31E}" type="sibTrans" cxnId="{150888DE-6D72-4AC4-8325-45EFFF140425}">
      <dgm:prSet/>
      <dgm:spPr/>
      <dgm:t>
        <a:bodyPr/>
        <a:lstStyle/>
        <a:p>
          <a:endParaRPr lang="ru-RU"/>
        </a:p>
      </dgm:t>
    </dgm:pt>
    <dgm:pt modelId="{4CA96888-8C8F-4A25-BAE6-1FBB221FC62B}">
      <dgm:prSet/>
      <dgm:spPr/>
      <dgm:t>
        <a:bodyPr/>
        <a:lstStyle/>
        <a:p>
          <a:r>
            <a:rPr lang="en-US" dirty="0" smtClean="0"/>
            <a:t>Heavy rain</a:t>
          </a:r>
          <a:endParaRPr lang="ru-RU" dirty="0"/>
        </a:p>
      </dgm:t>
    </dgm:pt>
    <dgm:pt modelId="{46893F50-A68B-447B-8E00-05161C1B160D}" type="parTrans" cxnId="{08FD91D8-1A64-4813-8B4C-74138AAC883D}">
      <dgm:prSet/>
      <dgm:spPr/>
      <dgm:t>
        <a:bodyPr/>
        <a:lstStyle/>
        <a:p>
          <a:endParaRPr lang="ru-RU"/>
        </a:p>
      </dgm:t>
    </dgm:pt>
    <dgm:pt modelId="{DAB3F7C5-5BEC-45A4-B926-7B9B72BAEB7A}" type="sibTrans" cxnId="{08FD91D8-1A64-4813-8B4C-74138AAC883D}">
      <dgm:prSet/>
      <dgm:spPr/>
      <dgm:t>
        <a:bodyPr/>
        <a:lstStyle/>
        <a:p>
          <a:endParaRPr lang="ru-RU"/>
        </a:p>
      </dgm:t>
    </dgm:pt>
    <dgm:pt modelId="{EB008059-AE69-45B5-B770-D349229D266C}">
      <dgm:prSet/>
      <dgm:spPr/>
      <dgm:t>
        <a:bodyPr/>
        <a:lstStyle/>
        <a:p>
          <a:r>
            <a:rPr lang="en-US" dirty="0" smtClean="0"/>
            <a:t>Shower</a:t>
          </a:r>
          <a:endParaRPr lang="ru-RU" dirty="0"/>
        </a:p>
      </dgm:t>
    </dgm:pt>
    <dgm:pt modelId="{D937184C-AD25-4FF3-9592-A4048DB34222}" type="parTrans" cxnId="{DA2E138B-3C04-4C04-A274-1DD7F5904387}">
      <dgm:prSet/>
      <dgm:spPr/>
      <dgm:t>
        <a:bodyPr/>
        <a:lstStyle/>
        <a:p>
          <a:endParaRPr lang="ru-RU"/>
        </a:p>
      </dgm:t>
    </dgm:pt>
    <dgm:pt modelId="{5288B0E9-3ACE-467E-A6AA-AD041D4417C5}" type="sibTrans" cxnId="{DA2E138B-3C04-4C04-A274-1DD7F5904387}">
      <dgm:prSet/>
      <dgm:spPr/>
      <dgm:t>
        <a:bodyPr/>
        <a:lstStyle/>
        <a:p>
          <a:endParaRPr lang="ru-RU"/>
        </a:p>
      </dgm:t>
    </dgm:pt>
    <dgm:pt modelId="{612F24EF-210E-4F12-B5E2-8747C151B937}">
      <dgm:prSet/>
      <dgm:spPr/>
      <dgm:t>
        <a:bodyPr/>
        <a:lstStyle/>
        <a:p>
          <a:r>
            <a:rPr lang="en-US" dirty="0" smtClean="0"/>
            <a:t>Drizzle</a:t>
          </a:r>
          <a:endParaRPr lang="ru-RU" dirty="0"/>
        </a:p>
      </dgm:t>
    </dgm:pt>
    <dgm:pt modelId="{07B1CC1A-D406-4B12-B420-FF0769F90946}" type="parTrans" cxnId="{C08566E5-3088-4B18-8452-9CE52803CA62}">
      <dgm:prSet/>
      <dgm:spPr/>
      <dgm:t>
        <a:bodyPr/>
        <a:lstStyle/>
        <a:p>
          <a:endParaRPr lang="ru-RU"/>
        </a:p>
      </dgm:t>
    </dgm:pt>
    <dgm:pt modelId="{BAE1BD8E-DDAC-4160-A74F-9B525DAFB9E6}" type="sibTrans" cxnId="{C08566E5-3088-4B18-8452-9CE52803CA62}">
      <dgm:prSet/>
      <dgm:spPr/>
      <dgm:t>
        <a:bodyPr/>
        <a:lstStyle/>
        <a:p>
          <a:endParaRPr lang="ru-RU"/>
        </a:p>
      </dgm:t>
    </dgm:pt>
    <dgm:pt modelId="{474B1A43-6034-4C8A-B6EB-D2C04C690909}">
      <dgm:prSet/>
      <dgm:spPr/>
      <dgm:t>
        <a:bodyPr/>
        <a:lstStyle/>
        <a:p>
          <a:r>
            <a:rPr lang="en-US" dirty="0" smtClean="0"/>
            <a:t>Sunshine</a:t>
          </a:r>
          <a:endParaRPr lang="ru-RU" dirty="0"/>
        </a:p>
      </dgm:t>
    </dgm:pt>
    <dgm:pt modelId="{93F77E7C-69F4-4787-9BF4-8755A7D57C77}" type="parTrans" cxnId="{29646E5F-799F-419F-9F0A-115E46427DC6}">
      <dgm:prSet/>
      <dgm:spPr/>
      <dgm:t>
        <a:bodyPr/>
        <a:lstStyle/>
        <a:p>
          <a:endParaRPr lang="ru-RU"/>
        </a:p>
      </dgm:t>
    </dgm:pt>
    <dgm:pt modelId="{110FBDEA-ED28-4055-9D36-551C9A9B74DC}" type="sibTrans" cxnId="{29646E5F-799F-419F-9F0A-115E46427DC6}">
      <dgm:prSet/>
      <dgm:spPr/>
      <dgm:t>
        <a:bodyPr/>
        <a:lstStyle/>
        <a:p>
          <a:endParaRPr lang="ru-RU"/>
        </a:p>
      </dgm:t>
    </dgm:pt>
    <dgm:pt modelId="{5193B387-2B9A-45F4-B97E-764CD37E2839}">
      <dgm:prSet/>
      <dgm:spPr/>
      <dgm:t>
        <a:bodyPr/>
        <a:lstStyle/>
        <a:p>
          <a:r>
            <a:rPr lang="en-US" dirty="0" smtClean="0"/>
            <a:t>Sunny spells</a:t>
          </a:r>
          <a:endParaRPr lang="ru-RU" dirty="0"/>
        </a:p>
      </dgm:t>
    </dgm:pt>
    <dgm:pt modelId="{25029A3B-B184-4329-9CC5-8A7BB63F1277}" type="parTrans" cxnId="{422D939D-7100-442B-8497-61E9E7531589}">
      <dgm:prSet/>
      <dgm:spPr/>
      <dgm:t>
        <a:bodyPr/>
        <a:lstStyle/>
        <a:p>
          <a:endParaRPr lang="ru-RU"/>
        </a:p>
      </dgm:t>
    </dgm:pt>
    <dgm:pt modelId="{9686C0EF-6090-4B4F-B734-A9841FC3051B}" type="sibTrans" cxnId="{422D939D-7100-442B-8497-61E9E7531589}">
      <dgm:prSet/>
      <dgm:spPr/>
      <dgm:t>
        <a:bodyPr/>
        <a:lstStyle/>
        <a:p>
          <a:endParaRPr lang="ru-RU"/>
        </a:p>
      </dgm:t>
    </dgm:pt>
    <dgm:pt modelId="{6C91FB29-BE4D-4844-BAE9-8ABFED61B12F}">
      <dgm:prSet/>
      <dgm:spPr/>
      <dgm:t>
        <a:bodyPr/>
        <a:lstStyle/>
        <a:p>
          <a:r>
            <a:rPr lang="en-US" dirty="0" smtClean="0"/>
            <a:t>Light clouds</a:t>
          </a:r>
          <a:endParaRPr lang="ru-RU" dirty="0"/>
        </a:p>
      </dgm:t>
    </dgm:pt>
    <dgm:pt modelId="{A2FB4A0C-8B46-429A-880E-7175C31BC5C8}" type="parTrans" cxnId="{877264A2-64F1-44B4-A039-EA0163D10590}">
      <dgm:prSet/>
      <dgm:spPr/>
      <dgm:t>
        <a:bodyPr/>
        <a:lstStyle/>
        <a:p>
          <a:endParaRPr lang="ru-RU"/>
        </a:p>
      </dgm:t>
    </dgm:pt>
    <dgm:pt modelId="{9DEC5861-184B-4A47-96A4-55B559220088}" type="sibTrans" cxnId="{877264A2-64F1-44B4-A039-EA0163D10590}">
      <dgm:prSet/>
      <dgm:spPr/>
      <dgm:t>
        <a:bodyPr/>
        <a:lstStyle/>
        <a:p>
          <a:endParaRPr lang="ru-RU"/>
        </a:p>
      </dgm:t>
    </dgm:pt>
    <dgm:pt modelId="{9F1B41B8-EC7A-4979-8C87-58D7491C9AFC}">
      <dgm:prSet/>
      <dgm:spPr/>
      <dgm:t>
        <a:bodyPr/>
        <a:lstStyle/>
        <a:p>
          <a:r>
            <a:rPr lang="en-US" dirty="0" smtClean="0"/>
            <a:t>Heavy clouds</a:t>
          </a:r>
          <a:endParaRPr lang="ru-RU" dirty="0"/>
        </a:p>
      </dgm:t>
    </dgm:pt>
    <dgm:pt modelId="{8EE58C8F-83C4-48F5-85DC-55C002A0C800}" type="parTrans" cxnId="{146EE67D-749F-48AE-876E-A4B1366804F4}">
      <dgm:prSet/>
      <dgm:spPr/>
      <dgm:t>
        <a:bodyPr/>
        <a:lstStyle/>
        <a:p>
          <a:endParaRPr lang="ru-RU"/>
        </a:p>
      </dgm:t>
    </dgm:pt>
    <dgm:pt modelId="{AC2DE30E-B314-4938-AB14-B007A382F1D0}" type="sibTrans" cxnId="{146EE67D-749F-48AE-876E-A4B1366804F4}">
      <dgm:prSet/>
      <dgm:spPr/>
      <dgm:t>
        <a:bodyPr/>
        <a:lstStyle/>
        <a:p>
          <a:endParaRPr lang="ru-RU"/>
        </a:p>
      </dgm:t>
    </dgm:pt>
    <dgm:pt modelId="{A3A33468-A705-4655-9FCF-B0D14D2F89D8}" type="pres">
      <dgm:prSet presAssocID="{BD8506CD-8E06-44BC-AD77-2FE5F2574E0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042BBC-EB3C-45EE-A409-652DB8A1C347}" type="pres">
      <dgm:prSet presAssocID="{B297B184-7F8F-4DD0-AD66-BEE5C8F02444}" presName="compositeNode" presStyleCnt="0">
        <dgm:presLayoutVars>
          <dgm:bulletEnabled val="1"/>
        </dgm:presLayoutVars>
      </dgm:prSet>
      <dgm:spPr/>
    </dgm:pt>
    <dgm:pt modelId="{DFCA2846-5465-4C0E-B9AD-6D6C96BC007F}" type="pres">
      <dgm:prSet presAssocID="{B297B184-7F8F-4DD0-AD66-BEE5C8F02444}" presName="imag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37D3825-7177-4A2D-83C8-8565CF8469FE}" type="pres">
      <dgm:prSet presAssocID="{B297B184-7F8F-4DD0-AD66-BEE5C8F0244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41DBD-0495-4ABE-8A8E-64B376802A03}" type="pres">
      <dgm:prSet presAssocID="{B297B184-7F8F-4DD0-AD66-BEE5C8F02444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7F06C-C2D3-4D9E-8692-E8CF298D0FE9}" type="pres">
      <dgm:prSet presAssocID="{D3357BE6-F2D8-417A-A863-8D145D19FE83}" presName="sibTrans" presStyleCnt="0"/>
      <dgm:spPr/>
    </dgm:pt>
    <dgm:pt modelId="{05E041B4-82CD-4E36-97CF-B1B6B5EEA519}" type="pres">
      <dgm:prSet presAssocID="{EB06677D-CADA-4150-B786-F916E94830FA}" presName="compositeNode" presStyleCnt="0">
        <dgm:presLayoutVars>
          <dgm:bulletEnabled val="1"/>
        </dgm:presLayoutVars>
      </dgm:prSet>
      <dgm:spPr/>
    </dgm:pt>
    <dgm:pt modelId="{BBC83763-9503-4AC4-A35B-209F8836A800}" type="pres">
      <dgm:prSet presAssocID="{EB06677D-CADA-4150-B786-F916E94830FA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4387A6-6F6A-4D6C-88BB-A81291D40FB7}" type="pres">
      <dgm:prSet presAssocID="{EB06677D-CADA-4150-B786-F916E94830FA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1A7F0-F14D-4C1A-865C-8AE4A118D31D}" type="pres">
      <dgm:prSet presAssocID="{EB06677D-CADA-4150-B786-F916E94830FA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536C-6C5F-457B-9B4C-39775EF2AE02}" type="pres">
      <dgm:prSet presAssocID="{88A8438B-6BFC-4173-AA62-687AF1958232}" presName="sibTrans" presStyleCnt="0"/>
      <dgm:spPr/>
    </dgm:pt>
    <dgm:pt modelId="{B224C3B3-BB03-4F2E-A60F-E2E4384460B5}" type="pres">
      <dgm:prSet presAssocID="{344E63D6-19CE-46A9-A332-146EACA84B15}" presName="compositeNode" presStyleCnt="0">
        <dgm:presLayoutVars>
          <dgm:bulletEnabled val="1"/>
        </dgm:presLayoutVars>
      </dgm:prSet>
      <dgm:spPr/>
    </dgm:pt>
    <dgm:pt modelId="{0D51E574-CDA6-43C4-88FF-9517E5E29495}" type="pres">
      <dgm:prSet presAssocID="{344E63D6-19CE-46A9-A332-146EACA84B15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00B55B4-3EFE-4BEA-A136-F7787F61476D}" type="pres">
      <dgm:prSet presAssocID="{344E63D6-19CE-46A9-A332-146EACA84B1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CBDDA-92B1-40FD-B130-D385EE54DC3C}" type="pres">
      <dgm:prSet presAssocID="{344E63D6-19CE-46A9-A332-146EACA84B15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8756F-BD9D-4A47-9193-3116BF1111AF}" type="pres">
      <dgm:prSet presAssocID="{8E7A9378-236B-4571-BC34-E50153543F9F}" presName="sibTrans" presStyleCnt="0"/>
      <dgm:spPr/>
    </dgm:pt>
    <dgm:pt modelId="{E4041D76-5B83-46B5-B35F-8695BCA440BB}" type="pres">
      <dgm:prSet presAssocID="{3966EC39-4DD3-48BF-8A0A-E810B160429D}" presName="compositeNode" presStyleCnt="0">
        <dgm:presLayoutVars>
          <dgm:bulletEnabled val="1"/>
        </dgm:presLayoutVars>
      </dgm:prSet>
      <dgm:spPr/>
    </dgm:pt>
    <dgm:pt modelId="{3F5E9191-C932-4C84-860B-1F6C9B90E4B2}" type="pres">
      <dgm:prSet presAssocID="{3966EC39-4DD3-48BF-8A0A-E810B160429D}" presName="imag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3B943B0-4958-43CC-8167-430179F429AC}" type="pres">
      <dgm:prSet presAssocID="{3966EC39-4DD3-48BF-8A0A-E810B160429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07841-EC20-42B7-8FB7-20AE4B7A26E0}" type="pres">
      <dgm:prSet presAssocID="{3966EC39-4DD3-48BF-8A0A-E810B160429D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A4CDD-94EA-4D37-8B94-0675B2CB84C4}" type="presOf" srcId="{53E7843B-DE4B-4385-A1AB-1EAE1B4B8CBF}" destId="{8A4387A6-6F6A-4D6C-88BB-A81291D40FB7}" srcOrd="0" destOrd="0" presId="urn:microsoft.com/office/officeart/2005/8/layout/hList2"/>
    <dgm:cxn modelId="{146EE67D-749F-48AE-876E-A4B1366804F4}" srcId="{3966EC39-4DD3-48BF-8A0A-E810B160429D}" destId="{9F1B41B8-EC7A-4979-8C87-58D7491C9AFC}" srcOrd="3" destOrd="0" parTransId="{8EE58C8F-83C4-48F5-85DC-55C002A0C800}" sibTransId="{AC2DE30E-B314-4938-AB14-B007A382F1D0}"/>
    <dgm:cxn modelId="{D554AA6D-6600-48C3-8B68-13D91CB7BD64}" type="presOf" srcId="{9F1B41B8-EC7A-4979-8C87-58D7491C9AFC}" destId="{F3B943B0-4958-43CC-8167-430179F429AC}" srcOrd="0" destOrd="3" presId="urn:microsoft.com/office/officeart/2005/8/layout/hList2"/>
    <dgm:cxn modelId="{422D939D-7100-442B-8497-61E9E7531589}" srcId="{3966EC39-4DD3-48BF-8A0A-E810B160429D}" destId="{5193B387-2B9A-45F4-B97E-764CD37E2839}" srcOrd="1" destOrd="0" parTransId="{25029A3B-B184-4329-9CC5-8A7BB63F1277}" sibTransId="{9686C0EF-6090-4B4F-B734-A9841FC3051B}"/>
    <dgm:cxn modelId="{08FD91D8-1A64-4813-8B4C-74138AAC883D}" srcId="{344E63D6-19CE-46A9-A332-146EACA84B15}" destId="{4CA96888-8C8F-4A25-BAE6-1FBB221FC62B}" srcOrd="2" destOrd="0" parTransId="{46893F50-A68B-447B-8E00-05161C1B160D}" sibTransId="{DAB3F7C5-5BEC-45A4-B926-7B9B72BAEB7A}"/>
    <dgm:cxn modelId="{3B55FE68-4C2A-486B-98D5-67021704A164}" type="presOf" srcId="{EB6CAC13-5D6A-4AB5-A104-1D072745F61A}" destId="{8A4387A6-6F6A-4D6C-88BB-A81291D40FB7}" srcOrd="0" destOrd="2" presId="urn:microsoft.com/office/officeart/2005/8/layout/hList2"/>
    <dgm:cxn modelId="{000F5502-9FAD-419E-A5F7-9446F5199C72}" type="presOf" srcId="{6206F229-13CC-4F15-B93A-F808C3AD4CA1}" destId="{B00B55B4-3EFE-4BEA-A136-F7787F61476D}" srcOrd="0" destOrd="1" presId="urn:microsoft.com/office/officeart/2005/8/layout/hList2"/>
    <dgm:cxn modelId="{4B68D830-0B8F-478A-BC56-F376EDA32F8E}" srcId="{BD8506CD-8E06-44BC-AD77-2FE5F2574E01}" destId="{B297B184-7F8F-4DD0-AD66-BEE5C8F02444}" srcOrd="0" destOrd="0" parTransId="{22BEC56D-951B-4528-A839-04AF533B55F3}" sibTransId="{D3357BE6-F2D8-417A-A863-8D145D19FE83}"/>
    <dgm:cxn modelId="{0E00CC0F-DF62-4F96-AFC6-0BD329D84EDB}" type="presOf" srcId="{98C0F71D-2A62-4BDD-918E-5A1886B5A039}" destId="{D37D3825-7177-4A2D-83C8-8565CF8469FE}" srcOrd="0" destOrd="2" presId="urn:microsoft.com/office/officeart/2005/8/layout/hList2"/>
    <dgm:cxn modelId="{0FEEC7F3-E4DF-48C1-937D-65FF1D9C452C}" type="presOf" srcId="{D44F66AF-67D2-49F7-B1EF-5008E817AA22}" destId="{B00B55B4-3EFE-4BEA-A136-F7787F61476D}" srcOrd="0" destOrd="0" presId="urn:microsoft.com/office/officeart/2005/8/layout/hList2"/>
    <dgm:cxn modelId="{A2A010F8-17D8-46AA-ABC7-BC6555FCA413}" type="presOf" srcId="{6C91FB29-BE4D-4844-BAE9-8ABFED61B12F}" destId="{F3B943B0-4958-43CC-8167-430179F429AC}" srcOrd="0" destOrd="2" presId="urn:microsoft.com/office/officeart/2005/8/layout/hList2"/>
    <dgm:cxn modelId="{2CD68AC1-97B5-43D0-9946-E9B8EB775044}" type="presOf" srcId="{9481832F-AC8F-4535-BB73-CD714523B701}" destId="{D37D3825-7177-4A2D-83C8-8565CF8469FE}" srcOrd="0" destOrd="3" presId="urn:microsoft.com/office/officeart/2005/8/layout/hList2"/>
    <dgm:cxn modelId="{DEDC0573-A9E8-44C9-911B-A95DD91D817A}" type="presOf" srcId="{5193B387-2B9A-45F4-B97E-764CD37E2839}" destId="{F3B943B0-4958-43CC-8167-430179F429AC}" srcOrd="0" destOrd="1" presId="urn:microsoft.com/office/officeart/2005/8/layout/hList2"/>
    <dgm:cxn modelId="{CA2EC005-7FF3-4916-B224-1E40DE5AC9BF}" srcId="{BD8506CD-8E06-44BC-AD77-2FE5F2574E01}" destId="{344E63D6-19CE-46A9-A332-146EACA84B15}" srcOrd="2" destOrd="0" parTransId="{270B0BC3-F3E7-4562-8138-FCEC9537DE09}" sibTransId="{8E7A9378-236B-4571-BC34-E50153543F9F}"/>
    <dgm:cxn modelId="{4F085163-6A72-4EED-8A50-A60EF665E9BA}" srcId="{344E63D6-19CE-46A9-A332-146EACA84B15}" destId="{D44F66AF-67D2-49F7-B1EF-5008E817AA22}" srcOrd="0" destOrd="0" parTransId="{AB8C0D0E-96ED-4CC8-8C91-788F31170412}" sibTransId="{21E3FAD3-AC2B-47DC-9460-4EDCC1BF6FBB}"/>
    <dgm:cxn modelId="{914BBDE9-0D57-4410-9898-B95AB7D81E72}" type="presOf" srcId="{BD8506CD-8E06-44BC-AD77-2FE5F2574E01}" destId="{A3A33468-A705-4655-9FCF-B0D14D2F89D8}" srcOrd="0" destOrd="0" presId="urn:microsoft.com/office/officeart/2005/8/layout/hList2"/>
    <dgm:cxn modelId="{0ED2EE8A-361D-4AE2-92EB-8763C6163F1B}" type="presOf" srcId="{3966EC39-4DD3-48BF-8A0A-E810B160429D}" destId="{58807841-EC20-42B7-8FB7-20AE4B7A26E0}" srcOrd="0" destOrd="0" presId="urn:microsoft.com/office/officeart/2005/8/layout/hList2"/>
    <dgm:cxn modelId="{2FC2824D-050F-48D4-9E52-E2280FEAF269}" srcId="{EB06677D-CADA-4150-B786-F916E94830FA}" destId="{53E7843B-DE4B-4385-A1AB-1EAE1B4B8CBF}" srcOrd="0" destOrd="0" parTransId="{2556E843-8B3C-4E7F-9164-EE8BB078511A}" sibTransId="{DAC8863B-FB0F-462C-9F64-CD3BB4CDB4A0}"/>
    <dgm:cxn modelId="{C73C4527-433C-484D-B3F5-49977474F854}" type="presOf" srcId="{90BB193D-9358-44F4-AAB0-096E9C716A64}" destId="{D37D3825-7177-4A2D-83C8-8565CF8469FE}" srcOrd="0" destOrd="0" presId="urn:microsoft.com/office/officeart/2005/8/layout/hList2"/>
    <dgm:cxn modelId="{C08566E5-3088-4B18-8452-9CE52803CA62}" srcId="{344E63D6-19CE-46A9-A332-146EACA84B15}" destId="{612F24EF-210E-4F12-B5E2-8747C151B937}" srcOrd="4" destOrd="0" parTransId="{07B1CC1A-D406-4B12-B420-FF0769F90946}" sibTransId="{BAE1BD8E-DDAC-4160-A74F-9B525DAFB9E6}"/>
    <dgm:cxn modelId="{01B57435-84B4-4C18-8D4F-79235E09FC1E}" type="presOf" srcId="{8C6C5B2A-5CE0-4198-99DA-9B0C40AE5D9B}" destId="{D37D3825-7177-4A2D-83C8-8565CF8469FE}" srcOrd="0" destOrd="1" presId="urn:microsoft.com/office/officeart/2005/8/layout/hList2"/>
    <dgm:cxn modelId="{DA2E138B-3C04-4C04-A274-1DD7F5904387}" srcId="{344E63D6-19CE-46A9-A332-146EACA84B15}" destId="{EB008059-AE69-45B5-B770-D349229D266C}" srcOrd="3" destOrd="0" parTransId="{D937184C-AD25-4FF3-9592-A4048DB34222}" sibTransId="{5288B0E9-3ACE-467E-A6AA-AD041D4417C5}"/>
    <dgm:cxn modelId="{9CF0BC07-B1A3-4BFB-BDEA-D8E365152719}" type="presOf" srcId="{612F24EF-210E-4F12-B5E2-8747C151B937}" destId="{B00B55B4-3EFE-4BEA-A136-F7787F61476D}" srcOrd="0" destOrd="4" presId="urn:microsoft.com/office/officeart/2005/8/layout/hList2"/>
    <dgm:cxn modelId="{DD209F63-AC91-4FAF-9890-C3742590C4A3}" srcId="{B297B184-7F8F-4DD0-AD66-BEE5C8F02444}" destId="{98C0F71D-2A62-4BDD-918E-5A1886B5A039}" srcOrd="2" destOrd="0" parTransId="{6835DD6F-9AC2-43AD-8BA0-ED1149B6D39C}" sibTransId="{B35ED57F-410C-44C2-A5F4-3A41E3EBBD4F}"/>
    <dgm:cxn modelId="{F93A847E-39BC-4F21-B0E5-42382536EC05}" type="presOf" srcId="{EB06677D-CADA-4150-B786-F916E94830FA}" destId="{3E61A7F0-F14D-4C1A-865C-8AE4A118D31D}" srcOrd="0" destOrd="0" presId="urn:microsoft.com/office/officeart/2005/8/layout/hList2"/>
    <dgm:cxn modelId="{DC9B47EF-7C04-44AB-B6B0-4FEBA3B68C03}" srcId="{B297B184-7F8F-4DD0-AD66-BEE5C8F02444}" destId="{90BB193D-9358-44F4-AAB0-096E9C716A64}" srcOrd="0" destOrd="0" parTransId="{B793C79B-796C-4E23-A3C9-6E928C72439F}" sibTransId="{4B091849-DEF7-4CE7-8AB3-B6EC20B17D3B}"/>
    <dgm:cxn modelId="{90B5D370-D4D9-43F8-9922-EEA70AF22F7E}" srcId="{BD8506CD-8E06-44BC-AD77-2FE5F2574E01}" destId="{3966EC39-4DD3-48BF-8A0A-E810B160429D}" srcOrd="3" destOrd="0" parTransId="{38DEC477-FEDC-4F9C-AFCA-15C1864B79FD}" sibTransId="{CC4246A4-0084-4063-9584-A1CB3295157B}"/>
    <dgm:cxn modelId="{8F4479BF-9CEE-4964-A2A0-AC0307115727}" srcId="{BD8506CD-8E06-44BC-AD77-2FE5F2574E01}" destId="{EB06677D-CADA-4150-B786-F916E94830FA}" srcOrd="1" destOrd="0" parTransId="{A0A8F869-517E-4102-AC8F-6A3A93FB37DC}" sibTransId="{88A8438B-6BFC-4173-AA62-687AF1958232}"/>
    <dgm:cxn modelId="{7E7A281A-8365-47AE-ABE5-81F89F33A6FE}" type="presOf" srcId="{474B1A43-6034-4C8A-B6EB-D2C04C690909}" destId="{F3B943B0-4958-43CC-8167-430179F429AC}" srcOrd="0" destOrd="0" presId="urn:microsoft.com/office/officeart/2005/8/layout/hList2"/>
    <dgm:cxn modelId="{29646E5F-799F-419F-9F0A-115E46427DC6}" srcId="{3966EC39-4DD3-48BF-8A0A-E810B160429D}" destId="{474B1A43-6034-4C8A-B6EB-D2C04C690909}" srcOrd="0" destOrd="0" parTransId="{93F77E7C-69F4-4787-9BF4-8755A7D57C77}" sibTransId="{110FBDEA-ED28-4055-9D36-551C9A9B74DC}"/>
    <dgm:cxn modelId="{8E5F60B4-EC8E-4588-984C-BD75292306A0}" type="presOf" srcId="{F58C3868-8C65-4EE6-8467-081F62D59F8A}" destId="{8A4387A6-6F6A-4D6C-88BB-A81291D40FB7}" srcOrd="0" destOrd="1" presId="urn:microsoft.com/office/officeart/2005/8/layout/hList2"/>
    <dgm:cxn modelId="{6297FCBC-660C-48EB-9F62-0A95CD5DD1ED}" type="presOf" srcId="{4CA96888-8C8F-4A25-BAE6-1FBB221FC62B}" destId="{B00B55B4-3EFE-4BEA-A136-F7787F61476D}" srcOrd="0" destOrd="2" presId="urn:microsoft.com/office/officeart/2005/8/layout/hList2"/>
    <dgm:cxn modelId="{2C482823-7841-44B0-94B1-767BF3DE5250}" srcId="{B297B184-7F8F-4DD0-AD66-BEE5C8F02444}" destId="{8C6C5B2A-5CE0-4198-99DA-9B0C40AE5D9B}" srcOrd="1" destOrd="0" parTransId="{674B0F08-2B1E-496B-81A5-AB4AC01A9ADD}" sibTransId="{585DF3A0-388E-4AB7-B387-AFEEFB69CDA1}"/>
    <dgm:cxn modelId="{7BA60173-851E-40C1-B9FD-1828DC579EDC}" type="presOf" srcId="{EB008059-AE69-45B5-B770-D349229D266C}" destId="{B00B55B4-3EFE-4BEA-A136-F7787F61476D}" srcOrd="0" destOrd="3" presId="urn:microsoft.com/office/officeart/2005/8/layout/hList2"/>
    <dgm:cxn modelId="{FC123E70-66DA-483F-A88A-D71296D2F331}" srcId="{EB06677D-CADA-4150-B786-F916E94830FA}" destId="{F58C3868-8C65-4EE6-8467-081F62D59F8A}" srcOrd="1" destOrd="0" parTransId="{9EAAFA68-EC54-4B93-826D-D360BAF68E6B}" sibTransId="{CE3B6E13-4887-4D67-9F83-E2FF0D807377}"/>
    <dgm:cxn modelId="{9CDF8C97-FBE1-44A9-BF3B-5CBBD1D70CE4}" type="presOf" srcId="{B297B184-7F8F-4DD0-AD66-BEE5C8F02444}" destId="{CC841DBD-0495-4ABE-8A8E-64B376802A03}" srcOrd="0" destOrd="0" presId="urn:microsoft.com/office/officeart/2005/8/layout/hList2"/>
    <dgm:cxn modelId="{727874F7-7E7F-4268-AF30-7058DCA05A93}" srcId="{EB06677D-CADA-4150-B786-F916E94830FA}" destId="{EB6CAC13-5D6A-4AB5-A104-1D072745F61A}" srcOrd="2" destOrd="0" parTransId="{1AC1D1EE-8D43-48BD-939A-A559803100F3}" sibTransId="{BEE09FFC-95F6-4F72-95BF-33D4B5E856AF}"/>
    <dgm:cxn modelId="{8987DF59-A565-4350-AF76-87431083E72B}" type="presOf" srcId="{344E63D6-19CE-46A9-A332-146EACA84B15}" destId="{AEECBDDA-92B1-40FD-B130-D385EE54DC3C}" srcOrd="0" destOrd="0" presId="urn:microsoft.com/office/officeart/2005/8/layout/hList2"/>
    <dgm:cxn modelId="{877264A2-64F1-44B4-A039-EA0163D10590}" srcId="{3966EC39-4DD3-48BF-8A0A-E810B160429D}" destId="{6C91FB29-BE4D-4844-BAE9-8ABFED61B12F}" srcOrd="2" destOrd="0" parTransId="{A2FB4A0C-8B46-429A-880E-7175C31BC5C8}" sibTransId="{9DEC5861-184B-4A47-96A4-55B559220088}"/>
    <dgm:cxn modelId="{55415D67-AE5F-4CAA-BA6D-EBC3EADF092E}" srcId="{B297B184-7F8F-4DD0-AD66-BEE5C8F02444}" destId="{9481832F-AC8F-4535-BB73-CD714523B701}" srcOrd="3" destOrd="0" parTransId="{4B920647-1C85-420C-B857-56735C901123}" sibTransId="{E9B189F1-248E-4C65-B6D5-4A5B2E4313DC}"/>
    <dgm:cxn modelId="{150888DE-6D72-4AC4-8325-45EFFF140425}" srcId="{344E63D6-19CE-46A9-A332-146EACA84B15}" destId="{6206F229-13CC-4F15-B93A-F808C3AD4CA1}" srcOrd="1" destOrd="0" parTransId="{0B56C971-D110-4615-AAD9-B28954D3B459}" sibTransId="{556C786E-5BC9-4978-A442-F84310FBF31E}"/>
    <dgm:cxn modelId="{4148D286-4CEC-482B-9572-E5E8EC51BCC4}" type="presParOf" srcId="{A3A33468-A705-4655-9FCF-B0D14D2F89D8}" destId="{3C042BBC-EB3C-45EE-A409-652DB8A1C347}" srcOrd="0" destOrd="0" presId="urn:microsoft.com/office/officeart/2005/8/layout/hList2"/>
    <dgm:cxn modelId="{FC6A224B-D7E8-45BD-A122-226B5CF92D6D}" type="presParOf" srcId="{3C042BBC-EB3C-45EE-A409-652DB8A1C347}" destId="{DFCA2846-5465-4C0E-B9AD-6D6C96BC007F}" srcOrd="0" destOrd="0" presId="urn:microsoft.com/office/officeart/2005/8/layout/hList2"/>
    <dgm:cxn modelId="{72E6C700-1A36-4442-B3EE-3E96250B13F7}" type="presParOf" srcId="{3C042BBC-EB3C-45EE-A409-652DB8A1C347}" destId="{D37D3825-7177-4A2D-83C8-8565CF8469FE}" srcOrd="1" destOrd="0" presId="urn:microsoft.com/office/officeart/2005/8/layout/hList2"/>
    <dgm:cxn modelId="{09CE803C-28B7-471C-9B66-92C2B7C7E498}" type="presParOf" srcId="{3C042BBC-EB3C-45EE-A409-652DB8A1C347}" destId="{CC841DBD-0495-4ABE-8A8E-64B376802A03}" srcOrd="2" destOrd="0" presId="urn:microsoft.com/office/officeart/2005/8/layout/hList2"/>
    <dgm:cxn modelId="{E88A0EAE-32DD-40B9-889E-AFC56F614BA4}" type="presParOf" srcId="{A3A33468-A705-4655-9FCF-B0D14D2F89D8}" destId="{BF37F06C-C2D3-4D9E-8692-E8CF298D0FE9}" srcOrd="1" destOrd="0" presId="urn:microsoft.com/office/officeart/2005/8/layout/hList2"/>
    <dgm:cxn modelId="{EAE0DDE2-870E-4FA6-A8A9-A8F60F3FB3D2}" type="presParOf" srcId="{A3A33468-A705-4655-9FCF-B0D14D2F89D8}" destId="{05E041B4-82CD-4E36-97CF-B1B6B5EEA519}" srcOrd="2" destOrd="0" presId="urn:microsoft.com/office/officeart/2005/8/layout/hList2"/>
    <dgm:cxn modelId="{2B848060-AAA3-4A41-8C4F-4153928E50B9}" type="presParOf" srcId="{05E041B4-82CD-4E36-97CF-B1B6B5EEA519}" destId="{BBC83763-9503-4AC4-A35B-209F8836A800}" srcOrd="0" destOrd="0" presId="urn:microsoft.com/office/officeart/2005/8/layout/hList2"/>
    <dgm:cxn modelId="{84CE46C2-4EAC-406A-998B-183B6DFD5516}" type="presParOf" srcId="{05E041B4-82CD-4E36-97CF-B1B6B5EEA519}" destId="{8A4387A6-6F6A-4D6C-88BB-A81291D40FB7}" srcOrd="1" destOrd="0" presId="urn:microsoft.com/office/officeart/2005/8/layout/hList2"/>
    <dgm:cxn modelId="{20477321-036E-49E0-9B00-8E628914942B}" type="presParOf" srcId="{05E041B4-82CD-4E36-97CF-B1B6B5EEA519}" destId="{3E61A7F0-F14D-4C1A-865C-8AE4A118D31D}" srcOrd="2" destOrd="0" presId="urn:microsoft.com/office/officeart/2005/8/layout/hList2"/>
    <dgm:cxn modelId="{BCFCB3D1-2C30-4B94-A8A8-F6F155288A23}" type="presParOf" srcId="{A3A33468-A705-4655-9FCF-B0D14D2F89D8}" destId="{B350536C-6C5F-457B-9B4C-39775EF2AE02}" srcOrd="3" destOrd="0" presId="urn:microsoft.com/office/officeart/2005/8/layout/hList2"/>
    <dgm:cxn modelId="{098653CD-6F31-4DBC-AF02-6BF7096E087C}" type="presParOf" srcId="{A3A33468-A705-4655-9FCF-B0D14D2F89D8}" destId="{B224C3B3-BB03-4F2E-A60F-E2E4384460B5}" srcOrd="4" destOrd="0" presId="urn:microsoft.com/office/officeart/2005/8/layout/hList2"/>
    <dgm:cxn modelId="{416C73E9-791F-414D-8464-14B9F48E3F7B}" type="presParOf" srcId="{B224C3B3-BB03-4F2E-A60F-E2E4384460B5}" destId="{0D51E574-CDA6-43C4-88FF-9517E5E29495}" srcOrd="0" destOrd="0" presId="urn:microsoft.com/office/officeart/2005/8/layout/hList2"/>
    <dgm:cxn modelId="{4365F846-6D94-493F-B97A-8180F5C939D1}" type="presParOf" srcId="{B224C3B3-BB03-4F2E-A60F-E2E4384460B5}" destId="{B00B55B4-3EFE-4BEA-A136-F7787F61476D}" srcOrd="1" destOrd="0" presId="urn:microsoft.com/office/officeart/2005/8/layout/hList2"/>
    <dgm:cxn modelId="{45EBBF95-8D04-4CE3-8CF7-C278682E6F9B}" type="presParOf" srcId="{B224C3B3-BB03-4F2E-A60F-E2E4384460B5}" destId="{AEECBDDA-92B1-40FD-B130-D385EE54DC3C}" srcOrd="2" destOrd="0" presId="urn:microsoft.com/office/officeart/2005/8/layout/hList2"/>
    <dgm:cxn modelId="{A40A26AD-5725-49A7-A975-0E26EC944DDF}" type="presParOf" srcId="{A3A33468-A705-4655-9FCF-B0D14D2F89D8}" destId="{7968756F-BD9D-4A47-9193-3116BF1111AF}" srcOrd="5" destOrd="0" presId="urn:microsoft.com/office/officeart/2005/8/layout/hList2"/>
    <dgm:cxn modelId="{87BBE919-14BB-4D97-873F-1E8A0F165692}" type="presParOf" srcId="{A3A33468-A705-4655-9FCF-B0D14D2F89D8}" destId="{E4041D76-5B83-46B5-B35F-8695BCA440BB}" srcOrd="6" destOrd="0" presId="urn:microsoft.com/office/officeart/2005/8/layout/hList2"/>
    <dgm:cxn modelId="{F8DBB5B3-CD89-4C3D-81D1-D05052CF6658}" type="presParOf" srcId="{E4041D76-5B83-46B5-B35F-8695BCA440BB}" destId="{3F5E9191-C932-4C84-860B-1F6C9B90E4B2}" srcOrd="0" destOrd="0" presId="urn:microsoft.com/office/officeart/2005/8/layout/hList2"/>
    <dgm:cxn modelId="{9CB921E0-EDF8-4760-8702-2A30E525FCAA}" type="presParOf" srcId="{E4041D76-5B83-46B5-B35F-8695BCA440BB}" destId="{F3B943B0-4958-43CC-8167-430179F429AC}" srcOrd="1" destOrd="0" presId="urn:microsoft.com/office/officeart/2005/8/layout/hList2"/>
    <dgm:cxn modelId="{287C5D91-DFDD-4D7A-8287-5AB0D1FA64F5}" type="presParOf" srcId="{E4041D76-5B83-46B5-B35F-8695BCA440BB}" destId="{58807841-EC20-42B7-8FB7-20AE4B7A26E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A422B-9108-40C0-8722-720940CDDE7A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90C825-E04D-4D41-880F-2ACE9DE4C0F4}">
      <dgm:prSet phldrT="[Текст]"/>
      <dgm:spPr/>
      <dgm:t>
        <a:bodyPr/>
        <a:lstStyle/>
        <a:p>
          <a:r>
            <a:rPr lang="en-US" dirty="0" smtClean="0"/>
            <a:t>Future Simple (will V)</a:t>
          </a:r>
          <a:endParaRPr lang="ru-RU" dirty="0"/>
        </a:p>
      </dgm:t>
    </dgm:pt>
    <dgm:pt modelId="{8DC96C12-A313-4859-B492-7C34755DF83C}" type="parTrans" cxnId="{07CBB6D7-8CFB-4326-AFDE-DD815B22DCCB}">
      <dgm:prSet/>
      <dgm:spPr/>
      <dgm:t>
        <a:bodyPr/>
        <a:lstStyle/>
        <a:p>
          <a:endParaRPr lang="ru-RU"/>
        </a:p>
      </dgm:t>
    </dgm:pt>
    <dgm:pt modelId="{3F6E99FC-87AE-4DBD-8D34-27BBAF2B4BA2}" type="sibTrans" cxnId="{07CBB6D7-8CFB-4326-AFDE-DD815B22DCCB}">
      <dgm:prSet/>
      <dgm:spPr/>
      <dgm:t>
        <a:bodyPr/>
        <a:lstStyle/>
        <a:p>
          <a:endParaRPr lang="ru-RU"/>
        </a:p>
      </dgm:t>
    </dgm:pt>
    <dgm:pt modelId="{590F154F-A6DB-43E0-9912-8BD06E1D52DC}">
      <dgm:prSet phldrT="[Текст]"/>
      <dgm:spPr/>
      <dgm:t>
        <a:bodyPr/>
        <a:lstStyle/>
        <a:p>
          <a:r>
            <a:rPr lang="ru-RU" dirty="0" smtClean="0"/>
            <a:t>прогноз/предсказание с выражениями </a:t>
          </a:r>
          <a:r>
            <a:rPr lang="en-US" dirty="0" smtClean="0"/>
            <a:t>I think, I hope, I believe, probably</a:t>
          </a:r>
          <a:endParaRPr lang="ru-RU" dirty="0"/>
        </a:p>
      </dgm:t>
    </dgm:pt>
    <dgm:pt modelId="{6C35401D-47EE-4A82-A2B7-AD0BC4E2F674}" type="parTrans" cxnId="{31689F22-E3CB-4A7B-9639-46B95750F5A1}">
      <dgm:prSet/>
      <dgm:spPr/>
      <dgm:t>
        <a:bodyPr/>
        <a:lstStyle/>
        <a:p>
          <a:endParaRPr lang="ru-RU"/>
        </a:p>
      </dgm:t>
    </dgm:pt>
    <dgm:pt modelId="{2D8189BB-308B-4F60-81CD-39B9270077FD}" type="sibTrans" cxnId="{31689F22-E3CB-4A7B-9639-46B95750F5A1}">
      <dgm:prSet/>
      <dgm:spPr/>
      <dgm:t>
        <a:bodyPr/>
        <a:lstStyle/>
        <a:p>
          <a:endParaRPr lang="ru-RU"/>
        </a:p>
      </dgm:t>
    </dgm:pt>
    <dgm:pt modelId="{EC0DA8E1-9A13-414A-92B6-38C973ED7B4D}">
      <dgm:prSet phldrT="[Текст]"/>
      <dgm:spPr/>
      <dgm:t>
        <a:bodyPr/>
        <a:lstStyle/>
        <a:p>
          <a:r>
            <a:rPr lang="ru-RU" dirty="0" smtClean="0"/>
            <a:t>Сиюминутные решения</a:t>
          </a:r>
          <a:endParaRPr lang="ru-RU" dirty="0"/>
        </a:p>
      </dgm:t>
    </dgm:pt>
    <dgm:pt modelId="{C855E702-64E1-48F4-A24B-A5512F093B78}" type="parTrans" cxnId="{D3D16CD2-F5AF-4144-A6EA-6BC2A2622825}">
      <dgm:prSet/>
      <dgm:spPr/>
      <dgm:t>
        <a:bodyPr/>
        <a:lstStyle/>
        <a:p>
          <a:endParaRPr lang="ru-RU"/>
        </a:p>
      </dgm:t>
    </dgm:pt>
    <dgm:pt modelId="{28526250-F68C-4DBC-8AD8-CF1B8725A5EE}" type="sibTrans" cxnId="{D3D16CD2-F5AF-4144-A6EA-6BC2A2622825}">
      <dgm:prSet/>
      <dgm:spPr/>
      <dgm:t>
        <a:bodyPr/>
        <a:lstStyle/>
        <a:p>
          <a:endParaRPr lang="ru-RU"/>
        </a:p>
      </dgm:t>
    </dgm:pt>
    <dgm:pt modelId="{A295FBCA-7BF1-4DED-AEEE-18332445B6AD}">
      <dgm:prSet phldrT="[Текст]"/>
      <dgm:spPr/>
      <dgm:t>
        <a:bodyPr/>
        <a:lstStyle/>
        <a:p>
          <a:r>
            <a:rPr lang="en-US" dirty="0" smtClean="0"/>
            <a:t>Be going to</a:t>
          </a:r>
          <a:endParaRPr lang="ru-RU" dirty="0"/>
        </a:p>
      </dgm:t>
    </dgm:pt>
    <dgm:pt modelId="{6A5E0968-C4AA-4786-BE96-A409A68BFBA5}" type="parTrans" cxnId="{0CDF21DD-326F-4A8F-8516-C3E414158DDB}">
      <dgm:prSet/>
      <dgm:spPr/>
      <dgm:t>
        <a:bodyPr/>
        <a:lstStyle/>
        <a:p>
          <a:endParaRPr lang="ru-RU"/>
        </a:p>
      </dgm:t>
    </dgm:pt>
    <dgm:pt modelId="{A563735A-7D79-4E5E-A41E-9DE61A5066BA}" type="sibTrans" cxnId="{0CDF21DD-326F-4A8F-8516-C3E414158DDB}">
      <dgm:prSet/>
      <dgm:spPr/>
      <dgm:t>
        <a:bodyPr/>
        <a:lstStyle/>
        <a:p>
          <a:endParaRPr lang="ru-RU"/>
        </a:p>
      </dgm:t>
    </dgm:pt>
    <dgm:pt modelId="{B973ABE3-FFF5-4A8E-9910-55071F0A2392}">
      <dgm:prSet phldrT="[Текст]"/>
      <dgm:spPr/>
      <dgm:t>
        <a:bodyPr/>
        <a:lstStyle/>
        <a:p>
          <a:r>
            <a:rPr lang="ru-RU" dirty="0" smtClean="0"/>
            <a:t>Планы на будущее/намерения</a:t>
          </a:r>
          <a:endParaRPr lang="ru-RU" dirty="0"/>
        </a:p>
      </dgm:t>
    </dgm:pt>
    <dgm:pt modelId="{777F6B9C-41E8-45CB-A34F-383438E2C4A8}" type="parTrans" cxnId="{08374D9F-C83F-48C6-AC41-ED6805CDA34F}">
      <dgm:prSet/>
      <dgm:spPr/>
      <dgm:t>
        <a:bodyPr/>
        <a:lstStyle/>
        <a:p>
          <a:endParaRPr lang="ru-RU"/>
        </a:p>
      </dgm:t>
    </dgm:pt>
    <dgm:pt modelId="{FB2D6DE3-A58E-4074-AB1E-9495B46AAA0F}" type="sibTrans" cxnId="{08374D9F-C83F-48C6-AC41-ED6805CDA34F}">
      <dgm:prSet/>
      <dgm:spPr/>
      <dgm:t>
        <a:bodyPr/>
        <a:lstStyle/>
        <a:p>
          <a:endParaRPr lang="ru-RU"/>
        </a:p>
      </dgm:t>
    </dgm:pt>
    <dgm:pt modelId="{23CA7D8E-D573-4BA2-92B2-A182DDAC0140}">
      <dgm:prSet phldrT="[Текст]"/>
      <dgm:spPr/>
      <dgm:t>
        <a:bodyPr/>
        <a:lstStyle/>
        <a:p>
          <a:r>
            <a:rPr lang="ru-RU" dirty="0" smtClean="0"/>
            <a:t>Прогнозы, основанные на том, что мы видим </a:t>
          </a:r>
          <a:r>
            <a:rPr lang="ru-RU" smtClean="0"/>
            <a:t>или слышим</a:t>
          </a:r>
          <a:endParaRPr lang="ru-RU" dirty="0"/>
        </a:p>
      </dgm:t>
    </dgm:pt>
    <dgm:pt modelId="{CA3BF18D-1B98-4320-BFC7-6227483C98B7}" type="parTrans" cxnId="{39A2C54C-C48B-492F-B28C-0081C7A628BB}">
      <dgm:prSet/>
      <dgm:spPr/>
      <dgm:t>
        <a:bodyPr/>
        <a:lstStyle/>
        <a:p>
          <a:endParaRPr lang="ru-RU"/>
        </a:p>
      </dgm:t>
    </dgm:pt>
    <dgm:pt modelId="{E8A16A1E-34DC-4E0E-B689-C32A5F174B09}" type="sibTrans" cxnId="{39A2C54C-C48B-492F-B28C-0081C7A628BB}">
      <dgm:prSet/>
      <dgm:spPr/>
      <dgm:t>
        <a:bodyPr/>
        <a:lstStyle/>
        <a:p>
          <a:endParaRPr lang="ru-RU"/>
        </a:p>
      </dgm:t>
    </dgm:pt>
    <dgm:pt modelId="{88A7FCE9-66FC-444D-AB90-43BAC5F4E67B}">
      <dgm:prSet phldrT="[Текст]"/>
      <dgm:spPr/>
      <dgm:t>
        <a:bodyPr/>
        <a:lstStyle/>
        <a:p>
          <a:r>
            <a:rPr lang="en-US" dirty="0" smtClean="0"/>
            <a:t>Present Simple</a:t>
          </a:r>
          <a:endParaRPr lang="ru-RU" dirty="0"/>
        </a:p>
      </dgm:t>
    </dgm:pt>
    <dgm:pt modelId="{2BDDAC66-EAD4-4342-AC6D-8AA13133B03B}" type="parTrans" cxnId="{7D0B7336-23FA-405C-ADC8-269F6040940E}">
      <dgm:prSet/>
      <dgm:spPr/>
      <dgm:t>
        <a:bodyPr/>
        <a:lstStyle/>
        <a:p>
          <a:endParaRPr lang="ru-RU"/>
        </a:p>
      </dgm:t>
    </dgm:pt>
    <dgm:pt modelId="{9FD9E952-3346-498A-B926-CC0526B4E59A}" type="sibTrans" cxnId="{7D0B7336-23FA-405C-ADC8-269F6040940E}">
      <dgm:prSet/>
      <dgm:spPr/>
      <dgm:t>
        <a:bodyPr/>
        <a:lstStyle/>
        <a:p>
          <a:endParaRPr lang="ru-RU"/>
        </a:p>
      </dgm:t>
    </dgm:pt>
    <dgm:pt modelId="{EC43580D-3195-4F7F-B781-39A70FABA26D}">
      <dgm:prSet phldrT="[Текст]"/>
      <dgm:spPr/>
      <dgm:t>
        <a:bodyPr/>
        <a:lstStyle/>
        <a:p>
          <a:r>
            <a:rPr lang="ru-RU" dirty="0" smtClean="0"/>
            <a:t>Расписания</a:t>
          </a:r>
          <a:endParaRPr lang="ru-RU" dirty="0"/>
        </a:p>
      </dgm:t>
    </dgm:pt>
    <dgm:pt modelId="{C6F46725-29B4-4744-8503-5EB098AF9136}" type="parTrans" cxnId="{348C6369-AC9A-4E77-A62F-83D0D461CC43}">
      <dgm:prSet/>
      <dgm:spPr/>
      <dgm:t>
        <a:bodyPr/>
        <a:lstStyle/>
        <a:p>
          <a:endParaRPr lang="ru-RU"/>
        </a:p>
      </dgm:t>
    </dgm:pt>
    <dgm:pt modelId="{A51D9B62-E20E-405D-B1CC-CCB2BE32029A}" type="sibTrans" cxnId="{348C6369-AC9A-4E77-A62F-83D0D461CC43}">
      <dgm:prSet/>
      <dgm:spPr/>
      <dgm:t>
        <a:bodyPr/>
        <a:lstStyle/>
        <a:p>
          <a:endParaRPr lang="ru-RU"/>
        </a:p>
      </dgm:t>
    </dgm:pt>
    <dgm:pt modelId="{AF907F63-51D5-4416-B5DA-5706C8A8F79B}">
      <dgm:prSet phldrT="[Текст]"/>
      <dgm:spPr/>
      <dgm:t>
        <a:bodyPr/>
        <a:lstStyle/>
        <a:p>
          <a:r>
            <a:rPr lang="en-US" dirty="0" smtClean="0"/>
            <a:t>Present Continuous</a:t>
          </a:r>
          <a:endParaRPr lang="ru-RU" dirty="0"/>
        </a:p>
      </dgm:t>
    </dgm:pt>
    <dgm:pt modelId="{1D4E6E7F-AA23-477D-B9E8-1CBFFB197A37}" type="parTrans" cxnId="{BA72413F-FC97-4B1B-8137-F235A5659B9A}">
      <dgm:prSet/>
      <dgm:spPr/>
      <dgm:t>
        <a:bodyPr/>
        <a:lstStyle/>
        <a:p>
          <a:endParaRPr lang="ru-RU"/>
        </a:p>
      </dgm:t>
    </dgm:pt>
    <dgm:pt modelId="{EC532B92-2C9D-483A-87D0-1180DDBC59DA}" type="sibTrans" cxnId="{BA72413F-FC97-4B1B-8137-F235A5659B9A}">
      <dgm:prSet/>
      <dgm:spPr/>
      <dgm:t>
        <a:bodyPr/>
        <a:lstStyle/>
        <a:p>
          <a:endParaRPr lang="ru-RU"/>
        </a:p>
      </dgm:t>
    </dgm:pt>
    <dgm:pt modelId="{DE3036FB-6CE7-4AE5-90F7-29A3C052CF90}">
      <dgm:prSet phldrT="[Текст]"/>
      <dgm:spPr/>
      <dgm:t>
        <a:bodyPr/>
        <a:lstStyle/>
        <a:p>
          <a:r>
            <a:rPr lang="ru-RU" dirty="0" smtClean="0"/>
            <a:t>Обещания/надежды</a:t>
          </a:r>
          <a:endParaRPr lang="ru-RU" dirty="0"/>
        </a:p>
      </dgm:t>
    </dgm:pt>
    <dgm:pt modelId="{27181816-A58D-45F6-BC45-794548F0C7AA}" type="parTrans" cxnId="{9A00D8C4-A8A4-4867-8C50-53C8B3D9B902}">
      <dgm:prSet/>
      <dgm:spPr/>
      <dgm:t>
        <a:bodyPr/>
        <a:lstStyle/>
        <a:p>
          <a:endParaRPr lang="ru-RU"/>
        </a:p>
      </dgm:t>
    </dgm:pt>
    <dgm:pt modelId="{88A9C2B9-F548-47BC-8229-A9E3C1510326}" type="sibTrans" cxnId="{9A00D8C4-A8A4-4867-8C50-53C8B3D9B902}">
      <dgm:prSet/>
      <dgm:spPr/>
      <dgm:t>
        <a:bodyPr/>
        <a:lstStyle/>
        <a:p>
          <a:endParaRPr lang="ru-RU"/>
        </a:p>
      </dgm:t>
    </dgm:pt>
    <dgm:pt modelId="{67798F11-1A1A-4E0C-9559-2AAAF86CE232}">
      <dgm:prSet phldrT="[Текст]"/>
      <dgm:spPr/>
      <dgm:t>
        <a:bodyPr/>
        <a:lstStyle/>
        <a:p>
          <a:r>
            <a:rPr lang="ru-RU" dirty="0" smtClean="0"/>
            <a:t>Угрозы/предупреждения</a:t>
          </a:r>
          <a:endParaRPr lang="ru-RU" dirty="0"/>
        </a:p>
      </dgm:t>
    </dgm:pt>
    <dgm:pt modelId="{F683AD4F-2B73-4DA3-8463-576F4A7C5CBD}" type="parTrans" cxnId="{299AE72A-63CB-434E-AC2B-CD938A84D87A}">
      <dgm:prSet/>
      <dgm:spPr/>
      <dgm:t>
        <a:bodyPr/>
        <a:lstStyle/>
        <a:p>
          <a:endParaRPr lang="ru-RU"/>
        </a:p>
      </dgm:t>
    </dgm:pt>
    <dgm:pt modelId="{B5BBCB9D-1F49-481D-B415-DBBA0C6E1B05}" type="sibTrans" cxnId="{299AE72A-63CB-434E-AC2B-CD938A84D87A}">
      <dgm:prSet/>
      <dgm:spPr/>
      <dgm:t>
        <a:bodyPr/>
        <a:lstStyle/>
        <a:p>
          <a:endParaRPr lang="ru-RU"/>
        </a:p>
      </dgm:t>
    </dgm:pt>
    <dgm:pt modelId="{ACFB95D9-6674-4DDC-84C2-3454B2C7E478}">
      <dgm:prSet phldrT="[Текст]"/>
      <dgm:spPr/>
      <dgm:t>
        <a:bodyPr/>
        <a:lstStyle/>
        <a:p>
          <a:r>
            <a:rPr lang="ru-RU" dirty="0" smtClean="0"/>
            <a:t>Предложения</a:t>
          </a:r>
          <a:endParaRPr lang="ru-RU" dirty="0"/>
        </a:p>
      </dgm:t>
    </dgm:pt>
    <dgm:pt modelId="{D02F9DBC-AEF5-4E85-9D0C-8F947F2F8CA5}" type="parTrans" cxnId="{170BF269-B8A7-4DC8-914D-F718B1DC7DDF}">
      <dgm:prSet/>
      <dgm:spPr/>
      <dgm:t>
        <a:bodyPr/>
        <a:lstStyle/>
        <a:p>
          <a:endParaRPr lang="ru-RU"/>
        </a:p>
      </dgm:t>
    </dgm:pt>
    <dgm:pt modelId="{A0BA22A4-1ACD-4A33-994F-1F1D75E950A9}" type="sibTrans" cxnId="{170BF269-B8A7-4DC8-914D-F718B1DC7DDF}">
      <dgm:prSet/>
      <dgm:spPr/>
      <dgm:t>
        <a:bodyPr/>
        <a:lstStyle/>
        <a:p>
          <a:endParaRPr lang="ru-RU"/>
        </a:p>
      </dgm:t>
    </dgm:pt>
    <dgm:pt modelId="{7FBC84CE-6849-4E93-8C5C-980F0C89BF30}">
      <dgm:prSet phldrT="[Текст]"/>
      <dgm:spPr/>
      <dgm:t>
        <a:bodyPr/>
        <a:lstStyle/>
        <a:p>
          <a:r>
            <a:rPr lang="ru-RU" dirty="0" smtClean="0"/>
            <a:t>Принятые решения о действиях в будущем</a:t>
          </a:r>
          <a:endParaRPr lang="ru-RU" dirty="0"/>
        </a:p>
      </dgm:t>
    </dgm:pt>
    <dgm:pt modelId="{5C08077E-04F9-4F4B-906A-09D08F65C8DF}" type="parTrans" cxnId="{7C517382-8F77-47EB-9513-57E9F6F8FA89}">
      <dgm:prSet/>
      <dgm:spPr/>
      <dgm:t>
        <a:bodyPr/>
        <a:lstStyle/>
        <a:p>
          <a:endParaRPr lang="ru-RU"/>
        </a:p>
      </dgm:t>
    </dgm:pt>
    <dgm:pt modelId="{3DC8027C-DD42-4CF6-9D02-D6FD0CFED129}" type="sibTrans" cxnId="{7C517382-8F77-47EB-9513-57E9F6F8FA89}">
      <dgm:prSet/>
      <dgm:spPr/>
      <dgm:t>
        <a:bodyPr/>
        <a:lstStyle/>
        <a:p>
          <a:endParaRPr lang="ru-RU"/>
        </a:p>
      </dgm:t>
    </dgm:pt>
    <dgm:pt modelId="{6AEBE306-95F4-454C-A2B9-410767FFE3CD}">
      <dgm:prSet phldrT="[Текст]"/>
      <dgm:spPr/>
      <dgm:t>
        <a:bodyPr/>
        <a:lstStyle/>
        <a:p>
          <a:r>
            <a:rPr lang="ru-RU" dirty="0" smtClean="0"/>
            <a:t>Запланированные действия в будущем, особенно когда известно место и время действия</a:t>
          </a:r>
          <a:endParaRPr lang="ru-RU" dirty="0"/>
        </a:p>
      </dgm:t>
    </dgm:pt>
    <dgm:pt modelId="{FD7EF452-67F8-4922-9493-44BC1FAFB7BC}" type="parTrans" cxnId="{90BBA847-9A07-4CE1-80A6-110EB65335A3}">
      <dgm:prSet/>
      <dgm:spPr/>
      <dgm:t>
        <a:bodyPr/>
        <a:lstStyle/>
        <a:p>
          <a:endParaRPr lang="ru-RU"/>
        </a:p>
      </dgm:t>
    </dgm:pt>
    <dgm:pt modelId="{648C5E27-DB89-406B-8922-1FA19F0D8273}" type="sibTrans" cxnId="{90BBA847-9A07-4CE1-80A6-110EB65335A3}">
      <dgm:prSet/>
      <dgm:spPr/>
      <dgm:t>
        <a:bodyPr/>
        <a:lstStyle/>
        <a:p>
          <a:endParaRPr lang="ru-RU"/>
        </a:p>
      </dgm:t>
    </dgm:pt>
    <dgm:pt modelId="{0693B9E1-3197-4D55-97CA-B4DE13F7A6B4}" type="pres">
      <dgm:prSet presAssocID="{4AEA422B-9108-40C0-8722-720940CDDE7A}" presName="theList" presStyleCnt="0">
        <dgm:presLayoutVars>
          <dgm:dir/>
          <dgm:animLvl val="lvl"/>
          <dgm:resizeHandles val="exact"/>
        </dgm:presLayoutVars>
      </dgm:prSet>
      <dgm:spPr/>
    </dgm:pt>
    <dgm:pt modelId="{CFDCCB8D-96CE-4EF3-929B-FA3DCD777771}" type="pres">
      <dgm:prSet presAssocID="{0E90C825-E04D-4D41-880F-2ACE9DE4C0F4}" presName="compNode" presStyleCnt="0"/>
      <dgm:spPr/>
    </dgm:pt>
    <dgm:pt modelId="{FAA7F143-A70A-4442-86C0-4AAB09838BA3}" type="pres">
      <dgm:prSet presAssocID="{0E90C825-E04D-4D41-880F-2ACE9DE4C0F4}" presName="aNode" presStyleLbl="bgShp" presStyleIdx="0" presStyleCnt="4"/>
      <dgm:spPr/>
    </dgm:pt>
    <dgm:pt modelId="{A6D1D73C-81F2-46D0-9C4D-FBFE3B9ADEFE}" type="pres">
      <dgm:prSet presAssocID="{0E90C825-E04D-4D41-880F-2ACE9DE4C0F4}" presName="textNode" presStyleLbl="bgShp" presStyleIdx="0" presStyleCnt="4"/>
      <dgm:spPr/>
    </dgm:pt>
    <dgm:pt modelId="{429943E8-DD16-492F-AFC1-878E13FDC57C}" type="pres">
      <dgm:prSet presAssocID="{0E90C825-E04D-4D41-880F-2ACE9DE4C0F4}" presName="compChildNode" presStyleCnt="0"/>
      <dgm:spPr/>
    </dgm:pt>
    <dgm:pt modelId="{B2494240-5E48-458E-A4FF-E0B13F22028B}" type="pres">
      <dgm:prSet presAssocID="{0E90C825-E04D-4D41-880F-2ACE9DE4C0F4}" presName="theInnerList" presStyleCnt="0"/>
      <dgm:spPr/>
    </dgm:pt>
    <dgm:pt modelId="{2344DB0F-6C94-42AE-9AA8-33A8428335A2}" type="pres">
      <dgm:prSet presAssocID="{590F154F-A6DB-43E0-9912-8BD06E1D52DC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B127D-3A8B-4A27-89A1-4ABA0A23D5E2}" type="pres">
      <dgm:prSet presAssocID="{590F154F-A6DB-43E0-9912-8BD06E1D52DC}" presName="aSpace2" presStyleCnt="0"/>
      <dgm:spPr/>
    </dgm:pt>
    <dgm:pt modelId="{7A8AB60B-B272-4BF9-985F-1D9489D7AFB0}" type="pres">
      <dgm:prSet presAssocID="{EC0DA8E1-9A13-414A-92B6-38C973ED7B4D}" presName="childNode" presStyleLbl="node1" presStyleIdx="1" presStyleCnt="10">
        <dgm:presLayoutVars>
          <dgm:bulletEnabled val="1"/>
        </dgm:presLayoutVars>
      </dgm:prSet>
      <dgm:spPr/>
    </dgm:pt>
    <dgm:pt modelId="{AA2598F0-96A8-47F1-AC52-45A19CA14ABF}" type="pres">
      <dgm:prSet presAssocID="{EC0DA8E1-9A13-414A-92B6-38C973ED7B4D}" presName="aSpace2" presStyleCnt="0"/>
      <dgm:spPr/>
    </dgm:pt>
    <dgm:pt modelId="{35418463-3951-4B84-8FF8-A948E1294F2D}" type="pres">
      <dgm:prSet presAssocID="{DE3036FB-6CE7-4AE5-90F7-29A3C052CF90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D7CE0-1C82-4E59-8980-C2394CF28641}" type="pres">
      <dgm:prSet presAssocID="{DE3036FB-6CE7-4AE5-90F7-29A3C052CF90}" presName="aSpace2" presStyleCnt="0"/>
      <dgm:spPr/>
    </dgm:pt>
    <dgm:pt modelId="{75EDA172-8561-4309-B5CA-8AC38ED86922}" type="pres">
      <dgm:prSet presAssocID="{67798F11-1A1A-4E0C-9559-2AAAF86CE232}" presName="childNode" presStyleLbl="node1" presStyleIdx="3" presStyleCnt="10">
        <dgm:presLayoutVars>
          <dgm:bulletEnabled val="1"/>
        </dgm:presLayoutVars>
      </dgm:prSet>
      <dgm:spPr/>
    </dgm:pt>
    <dgm:pt modelId="{3B0A4FCB-B265-4C9A-9A24-242637E0D695}" type="pres">
      <dgm:prSet presAssocID="{67798F11-1A1A-4E0C-9559-2AAAF86CE232}" presName="aSpace2" presStyleCnt="0"/>
      <dgm:spPr/>
    </dgm:pt>
    <dgm:pt modelId="{05D7212C-F1BB-4BEA-BE0D-F69034F392F7}" type="pres">
      <dgm:prSet presAssocID="{ACFB95D9-6674-4DDC-84C2-3454B2C7E478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A99FA-3A90-4224-98F8-62A8F82B696C}" type="pres">
      <dgm:prSet presAssocID="{0E90C825-E04D-4D41-880F-2ACE9DE4C0F4}" presName="aSpace" presStyleCnt="0"/>
      <dgm:spPr/>
    </dgm:pt>
    <dgm:pt modelId="{D8381517-875C-4CB5-B773-CB009F39491F}" type="pres">
      <dgm:prSet presAssocID="{A295FBCA-7BF1-4DED-AEEE-18332445B6AD}" presName="compNode" presStyleCnt="0"/>
      <dgm:spPr/>
    </dgm:pt>
    <dgm:pt modelId="{572E6937-54A9-420C-B35A-6A5DA4EB5FD6}" type="pres">
      <dgm:prSet presAssocID="{A295FBCA-7BF1-4DED-AEEE-18332445B6AD}" presName="aNode" presStyleLbl="bgShp" presStyleIdx="1" presStyleCnt="4"/>
      <dgm:spPr/>
      <dgm:t>
        <a:bodyPr/>
        <a:lstStyle/>
        <a:p>
          <a:endParaRPr lang="ru-RU"/>
        </a:p>
      </dgm:t>
    </dgm:pt>
    <dgm:pt modelId="{97CC8104-33CF-406F-AA64-0BD6856F1834}" type="pres">
      <dgm:prSet presAssocID="{A295FBCA-7BF1-4DED-AEEE-18332445B6AD}" presName="textNode" presStyleLbl="bgShp" presStyleIdx="1" presStyleCnt="4"/>
      <dgm:spPr/>
      <dgm:t>
        <a:bodyPr/>
        <a:lstStyle/>
        <a:p>
          <a:endParaRPr lang="ru-RU"/>
        </a:p>
      </dgm:t>
    </dgm:pt>
    <dgm:pt modelId="{35AC8A3B-69D3-4527-B322-0FB1090D4523}" type="pres">
      <dgm:prSet presAssocID="{A295FBCA-7BF1-4DED-AEEE-18332445B6AD}" presName="compChildNode" presStyleCnt="0"/>
      <dgm:spPr/>
    </dgm:pt>
    <dgm:pt modelId="{1C3F888E-3737-4234-B7AB-54307181D0B9}" type="pres">
      <dgm:prSet presAssocID="{A295FBCA-7BF1-4DED-AEEE-18332445B6AD}" presName="theInnerList" presStyleCnt="0"/>
      <dgm:spPr/>
    </dgm:pt>
    <dgm:pt modelId="{0EE61389-0B4B-4393-ABDB-82AF1A65CAC6}" type="pres">
      <dgm:prSet presAssocID="{B973ABE3-FFF5-4A8E-9910-55071F0A2392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FDFC9-661D-4039-A33A-6263EB0B8378}" type="pres">
      <dgm:prSet presAssocID="{B973ABE3-FFF5-4A8E-9910-55071F0A2392}" presName="aSpace2" presStyleCnt="0"/>
      <dgm:spPr/>
    </dgm:pt>
    <dgm:pt modelId="{D18BAF21-E32E-4571-9FC9-3C691AF857EF}" type="pres">
      <dgm:prSet presAssocID="{23CA7D8E-D573-4BA2-92B2-A182DDAC0140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D1D5F-6ACA-4387-A82E-02DAD2AED59D}" type="pres">
      <dgm:prSet presAssocID="{23CA7D8E-D573-4BA2-92B2-A182DDAC0140}" presName="aSpace2" presStyleCnt="0"/>
      <dgm:spPr/>
    </dgm:pt>
    <dgm:pt modelId="{A5CDA7CD-E720-4E4D-9531-D8D47466CB75}" type="pres">
      <dgm:prSet presAssocID="{7FBC84CE-6849-4E93-8C5C-980F0C89BF30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9ED07-765B-4846-8190-FDBCFBFB1B52}" type="pres">
      <dgm:prSet presAssocID="{A295FBCA-7BF1-4DED-AEEE-18332445B6AD}" presName="aSpace" presStyleCnt="0"/>
      <dgm:spPr/>
    </dgm:pt>
    <dgm:pt modelId="{FB4B7F71-5527-40E6-8654-5718449883EF}" type="pres">
      <dgm:prSet presAssocID="{88A7FCE9-66FC-444D-AB90-43BAC5F4E67B}" presName="compNode" presStyleCnt="0"/>
      <dgm:spPr/>
    </dgm:pt>
    <dgm:pt modelId="{4F2BC914-16B6-4A55-9148-44054672BFB8}" type="pres">
      <dgm:prSet presAssocID="{88A7FCE9-66FC-444D-AB90-43BAC5F4E67B}" presName="aNode" presStyleLbl="bgShp" presStyleIdx="2" presStyleCnt="4"/>
      <dgm:spPr/>
      <dgm:t>
        <a:bodyPr/>
        <a:lstStyle/>
        <a:p>
          <a:endParaRPr lang="ru-RU"/>
        </a:p>
      </dgm:t>
    </dgm:pt>
    <dgm:pt modelId="{7F98F8C5-F9B8-4295-A2E4-85B04D363A71}" type="pres">
      <dgm:prSet presAssocID="{88A7FCE9-66FC-444D-AB90-43BAC5F4E67B}" presName="textNode" presStyleLbl="bgShp" presStyleIdx="2" presStyleCnt="4"/>
      <dgm:spPr/>
      <dgm:t>
        <a:bodyPr/>
        <a:lstStyle/>
        <a:p>
          <a:endParaRPr lang="ru-RU"/>
        </a:p>
      </dgm:t>
    </dgm:pt>
    <dgm:pt modelId="{8149AA06-4C5E-4F14-B05D-11C998A1A29F}" type="pres">
      <dgm:prSet presAssocID="{88A7FCE9-66FC-444D-AB90-43BAC5F4E67B}" presName="compChildNode" presStyleCnt="0"/>
      <dgm:spPr/>
    </dgm:pt>
    <dgm:pt modelId="{69ABAF17-AB17-45FC-A525-49456D5AB74A}" type="pres">
      <dgm:prSet presAssocID="{88A7FCE9-66FC-444D-AB90-43BAC5F4E67B}" presName="theInnerList" presStyleCnt="0"/>
      <dgm:spPr/>
    </dgm:pt>
    <dgm:pt modelId="{243CBE14-62F6-407B-A58E-3A69F069E180}" type="pres">
      <dgm:prSet presAssocID="{EC43580D-3195-4F7F-B781-39A70FABA26D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516E9-2297-48E8-9F48-D7EA55403C1F}" type="pres">
      <dgm:prSet presAssocID="{88A7FCE9-66FC-444D-AB90-43BAC5F4E67B}" presName="aSpace" presStyleCnt="0"/>
      <dgm:spPr/>
    </dgm:pt>
    <dgm:pt modelId="{80FBFAB4-6BD1-4128-A927-7055B968DB16}" type="pres">
      <dgm:prSet presAssocID="{AF907F63-51D5-4416-B5DA-5706C8A8F79B}" presName="compNode" presStyleCnt="0"/>
      <dgm:spPr/>
    </dgm:pt>
    <dgm:pt modelId="{B2B7BAF7-67EC-48C7-9A7B-A435991F1E5A}" type="pres">
      <dgm:prSet presAssocID="{AF907F63-51D5-4416-B5DA-5706C8A8F79B}" presName="aNode" presStyleLbl="bgShp" presStyleIdx="3" presStyleCnt="4"/>
      <dgm:spPr/>
      <dgm:t>
        <a:bodyPr/>
        <a:lstStyle/>
        <a:p>
          <a:endParaRPr lang="ru-RU"/>
        </a:p>
      </dgm:t>
    </dgm:pt>
    <dgm:pt modelId="{DB420920-3B99-48D0-80F8-6E68BE7DADAC}" type="pres">
      <dgm:prSet presAssocID="{AF907F63-51D5-4416-B5DA-5706C8A8F79B}" presName="textNode" presStyleLbl="bgShp" presStyleIdx="3" presStyleCnt="4"/>
      <dgm:spPr/>
      <dgm:t>
        <a:bodyPr/>
        <a:lstStyle/>
        <a:p>
          <a:endParaRPr lang="ru-RU"/>
        </a:p>
      </dgm:t>
    </dgm:pt>
    <dgm:pt modelId="{8208BBBA-DAC0-4223-BD8E-DA910B35323B}" type="pres">
      <dgm:prSet presAssocID="{AF907F63-51D5-4416-B5DA-5706C8A8F79B}" presName="compChildNode" presStyleCnt="0"/>
      <dgm:spPr/>
    </dgm:pt>
    <dgm:pt modelId="{BBE388BC-F002-4AA2-9996-1B372E5A60AD}" type="pres">
      <dgm:prSet presAssocID="{AF907F63-51D5-4416-B5DA-5706C8A8F79B}" presName="theInnerList" presStyleCnt="0"/>
      <dgm:spPr/>
    </dgm:pt>
    <dgm:pt modelId="{9D6F8203-619F-48DB-9BBD-A2C506FAE454}" type="pres">
      <dgm:prSet presAssocID="{6AEBE306-95F4-454C-A2B9-410767FFE3CD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8B7A0-A231-4D03-8258-6DEEABD8E58F}" type="presOf" srcId="{EC43580D-3195-4F7F-B781-39A70FABA26D}" destId="{243CBE14-62F6-407B-A58E-3A69F069E180}" srcOrd="0" destOrd="0" presId="urn:microsoft.com/office/officeart/2005/8/layout/lProcess2"/>
    <dgm:cxn modelId="{14A8F6AF-1174-424F-BD00-D226A01FBB83}" type="presOf" srcId="{ACFB95D9-6674-4DDC-84C2-3454B2C7E478}" destId="{05D7212C-F1BB-4BEA-BE0D-F69034F392F7}" srcOrd="0" destOrd="0" presId="urn:microsoft.com/office/officeart/2005/8/layout/lProcess2"/>
    <dgm:cxn modelId="{16540F23-92CF-4F66-BEA2-46BEF4252CAD}" type="presOf" srcId="{67798F11-1A1A-4E0C-9559-2AAAF86CE232}" destId="{75EDA172-8561-4309-B5CA-8AC38ED86922}" srcOrd="0" destOrd="0" presId="urn:microsoft.com/office/officeart/2005/8/layout/lProcess2"/>
    <dgm:cxn modelId="{72CDB7C4-6874-456F-8780-66C0B762C92A}" type="presOf" srcId="{AF907F63-51D5-4416-B5DA-5706C8A8F79B}" destId="{B2B7BAF7-67EC-48C7-9A7B-A435991F1E5A}" srcOrd="0" destOrd="0" presId="urn:microsoft.com/office/officeart/2005/8/layout/lProcess2"/>
    <dgm:cxn modelId="{32CA06E3-8C07-4552-97F0-E625D01CC8FE}" type="presOf" srcId="{B973ABE3-FFF5-4A8E-9910-55071F0A2392}" destId="{0EE61389-0B4B-4393-ABDB-82AF1A65CAC6}" srcOrd="0" destOrd="0" presId="urn:microsoft.com/office/officeart/2005/8/layout/lProcess2"/>
    <dgm:cxn modelId="{39A2C54C-C48B-492F-B28C-0081C7A628BB}" srcId="{A295FBCA-7BF1-4DED-AEEE-18332445B6AD}" destId="{23CA7D8E-D573-4BA2-92B2-A182DDAC0140}" srcOrd="1" destOrd="0" parTransId="{CA3BF18D-1B98-4320-BFC7-6227483C98B7}" sibTransId="{E8A16A1E-34DC-4E0E-B689-C32A5F174B09}"/>
    <dgm:cxn modelId="{348C6369-AC9A-4E77-A62F-83D0D461CC43}" srcId="{88A7FCE9-66FC-444D-AB90-43BAC5F4E67B}" destId="{EC43580D-3195-4F7F-B781-39A70FABA26D}" srcOrd="0" destOrd="0" parTransId="{C6F46725-29B4-4744-8503-5EB098AF9136}" sibTransId="{A51D9B62-E20E-405D-B1CC-CCB2BE32029A}"/>
    <dgm:cxn modelId="{9E0935E3-99CF-4CAD-96EE-38764E78CC19}" type="presOf" srcId="{A295FBCA-7BF1-4DED-AEEE-18332445B6AD}" destId="{97CC8104-33CF-406F-AA64-0BD6856F1834}" srcOrd="1" destOrd="0" presId="urn:microsoft.com/office/officeart/2005/8/layout/lProcess2"/>
    <dgm:cxn modelId="{0CDF21DD-326F-4A8F-8516-C3E414158DDB}" srcId="{4AEA422B-9108-40C0-8722-720940CDDE7A}" destId="{A295FBCA-7BF1-4DED-AEEE-18332445B6AD}" srcOrd="1" destOrd="0" parTransId="{6A5E0968-C4AA-4786-BE96-A409A68BFBA5}" sibTransId="{A563735A-7D79-4E5E-A41E-9DE61A5066BA}"/>
    <dgm:cxn modelId="{615EE349-E671-4E8C-91DC-0DB9B12275AC}" type="presOf" srcId="{590F154F-A6DB-43E0-9912-8BD06E1D52DC}" destId="{2344DB0F-6C94-42AE-9AA8-33A8428335A2}" srcOrd="0" destOrd="0" presId="urn:microsoft.com/office/officeart/2005/8/layout/lProcess2"/>
    <dgm:cxn modelId="{EF80A1B5-3544-4F9B-BFF1-9E2150A78CF7}" type="presOf" srcId="{AF907F63-51D5-4416-B5DA-5706C8A8F79B}" destId="{DB420920-3B99-48D0-80F8-6E68BE7DADAC}" srcOrd="1" destOrd="0" presId="urn:microsoft.com/office/officeart/2005/8/layout/lProcess2"/>
    <dgm:cxn modelId="{7D0B7336-23FA-405C-ADC8-269F6040940E}" srcId="{4AEA422B-9108-40C0-8722-720940CDDE7A}" destId="{88A7FCE9-66FC-444D-AB90-43BAC5F4E67B}" srcOrd="2" destOrd="0" parTransId="{2BDDAC66-EAD4-4342-AC6D-8AA13133B03B}" sibTransId="{9FD9E952-3346-498A-B926-CC0526B4E59A}"/>
    <dgm:cxn modelId="{31689F22-E3CB-4A7B-9639-46B95750F5A1}" srcId="{0E90C825-E04D-4D41-880F-2ACE9DE4C0F4}" destId="{590F154F-A6DB-43E0-9912-8BD06E1D52DC}" srcOrd="0" destOrd="0" parTransId="{6C35401D-47EE-4A82-A2B7-AD0BC4E2F674}" sibTransId="{2D8189BB-308B-4F60-81CD-39B9270077FD}"/>
    <dgm:cxn modelId="{489E9610-23F9-4113-9698-666E26BD2BEC}" type="presOf" srcId="{EC0DA8E1-9A13-414A-92B6-38C973ED7B4D}" destId="{7A8AB60B-B272-4BF9-985F-1D9489D7AFB0}" srcOrd="0" destOrd="0" presId="urn:microsoft.com/office/officeart/2005/8/layout/lProcess2"/>
    <dgm:cxn modelId="{C78ECBCF-7F86-4D9C-8BBF-C8D7ABD4C03E}" type="presOf" srcId="{23CA7D8E-D573-4BA2-92B2-A182DDAC0140}" destId="{D18BAF21-E32E-4571-9FC9-3C691AF857EF}" srcOrd="0" destOrd="0" presId="urn:microsoft.com/office/officeart/2005/8/layout/lProcess2"/>
    <dgm:cxn modelId="{D1C6D0B3-5BCD-4637-A6A6-F3EE0E89B19A}" type="presOf" srcId="{88A7FCE9-66FC-444D-AB90-43BAC5F4E67B}" destId="{7F98F8C5-F9B8-4295-A2E4-85B04D363A71}" srcOrd="1" destOrd="0" presId="urn:microsoft.com/office/officeart/2005/8/layout/lProcess2"/>
    <dgm:cxn modelId="{05AE2453-A5FF-48F3-8BDD-8B113EF836C4}" type="presOf" srcId="{0E90C825-E04D-4D41-880F-2ACE9DE4C0F4}" destId="{FAA7F143-A70A-4442-86C0-4AAB09838BA3}" srcOrd="0" destOrd="0" presId="urn:microsoft.com/office/officeart/2005/8/layout/lProcess2"/>
    <dgm:cxn modelId="{08E0052D-B68A-4330-9CB6-668986AADE79}" type="presOf" srcId="{4AEA422B-9108-40C0-8722-720940CDDE7A}" destId="{0693B9E1-3197-4D55-97CA-B4DE13F7A6B4}" srcOrd="0" destOrd="0" presId="urn:microsoft.com/office/officeart/2005/8/layout/lProcess2"/>
    <dgm:cxn modelId="{78F3D88F-6AC4-4084-BB7A-E19864950A1D}" type="presOf" srcId="{88A7FCE9-66FC-444D-AB90-43BAC5F4E67B}" destId="{4F2BC914-16B6-4A55-9148-44054672BFB8}" srcOrd="0" destOrd="0" presId="urn:microsoft.com/office/officeart/2005/8/layout/lProcess2"/>
    <dgm:cxn modelId="{3455295F-0054-4D95-9A38-95A4791AACD0}" type="presOf" srcId="{A295FBCA-7BF1-4DED-AEEE-18332445B6AD}" destId="{572E6937-54A9-420C-B35A-6A5DA4EB5FD6}" srcOrd="0" destOrd="0" presId="urn:microsoft.com/office/officeart/2005/8/layout/lProcess2"/>
    <dgm:cxn modelId="{D3D16CD2-F5AF-4144-A6EA-6BC2A2622825}" srcId="{0E90C825-E04D-4D41-880F-2ACE9DE4C0F4}" destId="{EC0DA8E1-9A13-414A-92B6-38C973ED7B4D}" srcOrd="1" destOrd="0" parTransId="{C855E702-64E1-48F4-A24B-A5512F093B78}" sibTransId="{28526250-F68C-4DBC-8AD8-CF1B8725A5EE}"/>
    <dgm:cxn modelId="{90BBA847-9A07-4CE1-80A6-110EB65335A3}" srcId="{AF907F63-51D5-4416-B5DA-5706C8A8F79B}" destId="{6AEBE306-95F4-454C-A2B9-410767FFE3CD}" srcOrd="0" destOrd="0" parTransId="{FD7EF452-67F8-4922-9493-44BC1FAFB7BC}" sibTransId="{648C5E27-DB89-406B-8922-1FA19F0D8273}"/>
    <dgm:cxn modelId="{7C517382-8F77-47EB-9513-57E9F6F8FA89}" srcId="{A295FBCA-7BF1-4DED-AEEE-18332445B6AD}" destId="{7FBC84CE-6849-4E93-8C5C-980F0C89BF30}" srcOrd="2" destOrd="0" parTransId="{5C08077E-04F9-4F4B-906A-09D08F65C8DF}" sibTransId="{3DC8027C-DD42-4CF6-9D02-D6FD0CFED129}"/>
    <dgm:cxn modelId="{08374D9F-C83F-48C6-AC41-ED6805CDA34F}" srcId="{A295FBCA-7BF1-4DED-AEEE-18332445B6AD}" destId="{B973ABE3-FFF5-4A8E-9910-55071F0A2392}" srcOrd="0" destOrd="0" parTransId="{777F6B9C-41E8-45CB-A34F-383438E2C4A8}" sibTransId="{FB2D6DE3-A58E-4074-AB1E-9495B46AAA0F}"/>
    <dgm:cxn modelId="{299AE72A-63CB-434E-AC2B-CD938A84D87A}" srcId="{0E90C825-E04D-4D41-880F-2ACE9DE4C0F4}" destId="{67798F11-1A1A-4E0C-9559-2AAAF86CE232}" srcOrd="3" destOrd="0" parTransId="{F683AD4F-2B73-4DA3-8463-576F4A7C5CBD}" sibTransId="{B5BBCB9D-1F49-481D-B415-DBBA0C6E1B05}"/>
    <dgm:cxn modelId="{170BF269-B8A7-4DC8-914D-F718B1DC7DDF}" srcId="{0E90C825-E04D-4D41-880F-2ACE9DE4C0F4}" destId="{ACFB95D9-6674-4DDC-84C2-3454B2C7E478}" srcOrd="4" destOrd="0" parTransId="{D02F9DBC-AEF5-4E85-9D0C-8F947F2F8CA5}" sibTransId="{A0BA22A4-1ACD-4A33-994F-1F1D75E950A9}"/>
    <dgm:cxn modelId="{2D612A46-9604-4133-B4A9-6070B21AEC37}" type="presOf" srcId="{6AEBE306-95F4-454C-A2B9-410767FFE3CD}" destId="{9D6F8203-619F-48DB-9BBD-A2C506FAE454}" srcOrd="0" destOrd="0" presId="urn:microsoft.com/office/officeart/2005/8/layout/lProcess2"/>
    <dgm:cxn modelId="{9CC76520-A333-46AE-B2C9-4E37722ACA23}" type="presOf" srcId="{DE3036FB-6CE7-4AE5-90F7-29A3C052CF90}" destId="{35418463-3951-4B84-8FF8-A948E1294F2D}" srcOrd="0" destOrd="0" presId="urn:microsoft.com/office/officeart/2005/8/layout/lProcess2"/>
    <dgm:cxn modelId="{46B7616E-B041-45F9-9BAA-6DAACA23AFD7}" type="presOf" srcId="{7FBC84CE-6849-4E93-8C5C-980F0C89BF30}" destId="{A5CDA7CD-E720-4E4D-9531-D8D47466CB75}" srcOrd="0" destOrd="0" presId="urn:microsoft.com/office/officeart/2005/8/layout/lProcess2"/>
    <dgm:cxn modelId="{8A8A0C91-6FFF-46F5-B48A-A1927F855D86}" type="presOf" srcId="{0E90C825-E04D-4D41-880F-2ACE9DE4C0F4}" destId="{A6D1D73C-81F2-46D0-9C4D-FBFE3B9ADEFE}" srcOrd="1" destOrd="0" presId="urn:microsoft.com/office/officeart/2005/8/layout/lProcess2"/>
    <dgm:cxn modelId="{9A00D8C4-A8A4-4867-8C50-53C8B3D9B902}" srcId="{0E90C825-E04D-4D41-880F-2ACE9DE4C0F4}" destId="{DE3036FB-6CE7-4AE5-90F7-29A3C052CF90}" srcOrd="2" destOrd="0" parTransId="{27181816-A58D-45F6-BC45-794548F0C7AA}" sibTransId="{88A9C2B9-F548-47BC-8229-A9E3C1510326}"/>
    <dgm:cxn modelId="{07CBB6D7-8CFB-4326-AFDE-DD815B22DCCB}" srcId="{4AEA422B-9108-40C0-8722-720940CDDE7A}" destId="{0E90C825-E04D-4D41-880F-2ACE9DE4C0F4}" srcOrd="0" destOrd="0" parTransId="{8DC96C12-A313-4859-B492-7C34755DF83C}" sibTransId="{3F6E99FC-87AE-4DBD-8D34-27BBAF2B4BA2}"/>
    <dgm:cxn modelId="{BA72413F-FC97-4B1B-8137-F235A5659B9A}" srcId="{4AEA422B-9108-40C0-8722-720940CDDE7A}" destId="{AF907F63-51D5-4416-B5DA-5706C8A8F79B}" srcOrd="3" destOrd="0" parTransId="{1D4E6E7F-AA23-477D-B9E8-1CBFFB197A37}" sibTransId="{EC532B92-2C9D-483A-87D0-1180DDBC59DA}"/>
    <dgm:cxn modelId="{085C0A64-DC01-472F-B23B-51F0CE8CE89D}" type="presParOf" srcId="{0693B9E1-3197-4D55-97CA-B4DE13F7A6B4}" destId="{CFDCCB8D-96CE-4EF3-929B-FA3DCD777771}" srcOrd="0" destOrd="0" presId="urn:microsoft.com/office/officeart/2005/8/layout/lProcess2"/>
    <dgm:cxn modelId="{DF368A5C-E7B2-4A1E-B3ED-320F99AEFB5F}" type="presParOf" srcId="{CFDCCB8D-96CE-4EF3-929B-FA3DCD777771}" destId="{FAA7F143-A70A-4442-86C0-4AAB09838BA3}" srcOrd="0" destOrd="0" presId="urn:microsoft.com/office/officeart/2005/8/layout/lProcess2"/>
    <dgm:cxn modelId="{0186F241-E1AB-4DB4-A724-D065AD570F4F}" type="presParOf" srcId="{CFDCCB8D-96CE-4EF3-929B-FA3DCD777771}" destId="{A6D1D73C-81F2-46D0-9C4D-FBFE3B9ADEFE}" srcOrd="1" destOrd="0" presId="urn:microsoft.com/office/officeart/2005/8/layout/lProcess2"/>
    <dgm:cxn modelId="{C9638A2B-1E5C-4323-A3F6-11228E67537D}" type="presParOf" srcId="{CFDCCB8D-96CE-4EF3-929B-FA3DCD777771}" destId="{429943E8-DD16-492F-AFC1-878E13FDC57C}" srcOrd="2" destOrd="0" presId="urn:microsoft.com/office/officeart/2005/8/layout/lProcess2"/>
    <dgm:cxn modelId="{DBD1FF1B-74DD-4C73-80E2-103BB03BF7E5}" type="presParOf" srcId="{429943E8-DD16-492F-AFC1-878E13FDC57C}" destId="{B2494240-5E48-458E-A4FF-E0B13F22028B}" srcOrd="0" destOrd="0" presId="urn:microsoft.com/office/officeart/2005/8/layout/lProcess2"/>
    <dgm:cxn modelId="{BA50CF1B-C9DD-499F-AA8E-AC33BBFD3CCD}" type="presParOf" srcId="{B2494240-5E48-458E-A4FF-E0B13F22028B}" destId="{2344DB0F-6C94-42AE-9AA8-33A8428335A2}" srcOrd="0" destOrd="0" presId="urn:microsoft.com/office/officeart/2005/8/layout/lProcess2"/>
    <dgm:cxn modelId="{B972E253-C905-4511-8E3E-CFA61C9BB54C}" type="presParOf" srcId="{B2494240-5E48-458E-A4FF-E0B13F22028B}" destId="{E0DB127D-3A8B-4A27-89A1-4ABA0A23D5E2}" srcOrd="1" destOrd="0" presId="urn:microsoft.com/office/officeart/2005/8/layout/lProcess2"/>
    <dgm:cxn modelId="{423687B4-2DC1-46C0-BBDD-685AF433B6FB}" type="presParOf" srcId="{B2494240-5E48-458E-A4FF-E0B13F22028B}" destId="{7A8AB60B-B272-4BF9-985F-1D9489D7AFB0}" srcOrd="2" destOrd="0" presId="urn:microsoft.com/office/officeart/2005/8/layout/lProcess2"/>
    <dgm:cxn modelId="{6953A565-496D-4538-AB53-D5B1ADD8EA3D}" type="presParOf" srcId="{B2494240-5E48-458E-A4FF-E0B13F22028B}" destId="{AA2598F0-96A8-47F1-AC52-45A19CA14ABF}" srcOrd="3" destOrd="0" presId="urn:microsoft.com/office/officeart/2005/8/layout/lProcess2"/>
    <dgm:cxn modelId="{C8170435-B8DE-4342-AD39-DD929194C300}" type="presParOf" srcId="{B2494240-5E48-458E-A4FF-E0B13F22028B}" destId="{35418463-3951-4B84-8FF8-A948E1294F2D}" srcOrd="4" destOrd="0" presId="urn:microsoft.com/office/officeart/2005/8/layout/lProcess2"/>
    <dgm:cxn modelId="{1B2B9D87-EF4E-4A8F-A733-B5C246F6E1B8}" type="presParOf" srcId="{B2494240-5E48-458E-A4FF-E0B13F22028B}" destId="{C97D7CE0-1C82-4E59-8980-C2394CF28641}" srcOrd="5" destOrd="0" presId="urn:microsoft.com/office/officeart/2005/8/layout/lProcess2"/>
    <dgm:cxn modelId="{33821420-C07F-44AB-A8A3-D353AD76454B}" type="presParOf" srcId="{B2494240-5E48-458E-A4FF-E0B13F22028B}" destId="{75EDA172-8561-4309-B5CA-8AC38ED86922}" srcOrd="6" destOrd="0" presId="urn:microsoft.com/office/officeart/2005/8/layout/lProcess2"/>
    <dgm:cxn modelId="{FBC6FA73-6BDB-4BF8-8F9A-7193C96F9AB3}" type="presParOf" srcId="{B2494240-5E48-458E-A4FF-E0B13F22028B}" destId="{3B0A4FCB-B265-4C9A-9A24-242637E0D695}" srcOrd="7" destOrd="0" presId="urn:microsoft.com/office/officeart/2005/8/layout/lProcess2"/>
    <dgm:cxn modelId="{56D8B51B-98DE-4337-B5E2-B2C3AC4B45A3}" type="presParOf" srcId="{B2494240-5E48-458E-A4FF-E0B13F22028B}" destId="{05D7212C-F1BB-4BEA-BE0D-F69034F392F7}" srcOrd="8" destOrd="0" presId="urn:microsoft.com/office/officeart/2005/8/layout/lProcess2"/>
    <dgm:cxn modelId="{7CB80AA6-593B-4CDA-8D8E-9E5BB26816DB}" type="presParOf" srcId="{0693B9E1-3197-4D55-97CA-B4DE13F7A6B4}" destId="{A6CA99FA-3A90-4224-98F8-62A8F82B696C}" srcOrd="1" destOrd="0" presId="urn:microsoft.com/office/officeart/2005/8/layout/lProcess2"/>
    <dgm:cxn modelId="{802F2245-B244-40FF-84FC-7A453BE85058}" type="presParOf" srcId="{0693B9E1-3197-4D55-97CA-B4DE13F7A6B4}" destId="{D8381517-875C-4CB5-B773-CB009F39491F}" srcOrd="2" destOrd="0" presId="urn:microsoft.com/office/officeart/2005/8/layout/lProcess2"/>
    <dgm:cxn modelId="{FA082E84-6528-4BF7-B661-2F2CDE1468F2}" type="presParOf" srcId="{D8381517-875C-4CB5-B773-CB009F39491F}" destId="{572E6937-54A9-420C-B35A-6A5DA4EB5FD6}" srcOrd="0" destOrd="0" presId="urn:microsoft.com/office/officeart/2005/8/layout/lProcess2"/>
    <dgm:cxn modelId="{D8447C36-68AF-41D3-A355-768096D0C0CE}" type="presParOf" srcId="{D8381517-875C-4CB5-B773-CB009F39491F}" destId="{97CC8104-33CF-406F-AA64-0BD6856F1834}" srcOrd="1" destOrd="0" presId="urn:microsoft.com/office/officeart/2005/8/layout/lProcess2"/>
    <dgm:cxn modelId="{591584F7-93EE-4E37-A1D7-72983C7FBA1C}" type="presParOf" srcId="{D8381517-875C-4CB5-B773-CB009F39491F}" destId="{35AC8A3B-69D3-4527-B322-0FB1090D4523}" srcOrd="2" destOrd="0" presId="urn:microsoft.com/office/officeart/2005/8/layout/lProcess2"/>
    <dgm:cxn modelId="{5D412A37-7A12-4EED-9E3B-4B5D80B90692}" type="presParOf" srcId="{35AC8A3B-69D3-4527-B322-0FB1090D4523}" destId="{1C3F888E-3737-4234-B7AB-54307181D0B9}" srcOrd="0" destOrd="0" presId="urn:microsoft.com/office/officeart/2005/8/layout/lProcess2"/>
    <dgm:cxn modelId="{AE5A087C-AB25-435B-B53B-795681CF8258}" type="presParOf" srcId="{1C3F888E-3737-4234-B7AB-54307181D0B9}" destId="{0EE61389-0B4B-4393-ABDB-82AF1A65CAC6}" srcOrd="0" destOrd="0" presId="urn:microsoft.com/office/officeart/2005/8/layout/lProcess2"/>
    <dgm:cxn modelId="{35CD34B2-EB79-48D4-93C4-D03264851DE3}" type="presParOf" srcId="{1C3F888E-3737-4234-B7AB-54307181D0B9}" destId="{564FDFC9-661D-4039-A33A-6263EB0B8378}" srcOrd="1" destOrd="0" presId="urn:microsoft.com/office/officeart/2005/8/layout/lProcess2"/>
    <dgm:cxn modelId="{A3ABF75D-7192-46D1-BCAC-5A1C411F705C}" type="presParOf" srcId="{1C3F888E-3737-4234-B7AB-54307181D0B9}" destId="{D18BAF21-E32E-4571-9FC9-3C691AF857EF}" srcOrd="2" destOrd="0" presId="urn:microsoft.com/office/officeart/2005/8/layout/lProcess2"/>
    <dgm:cxn modelId="{27FD3709-4B94-4D13-B043-DE42AD4EFC28}" type="presParOf" srcId="{1C3F888E-3737-4234-B7AB-54307181D0B9}" destId="{B79D1D5F-6ACA-4387-A82E-02DAD2AED59D}" srcOrd="3" destOrd="0" presId="urn:microsoft.com/office/officeart/2005/8/layout/lProcess2"/>
    <dgm:cxn modelId="{2F2DD54D-59AA-445A-A4DB-19FF0035E9EB}" type="presParOf" srcId="{1C3F888E-3737-4234-B7AB-54307181D0B9}" destId="{A5CDA7CD-E720-4E4D-9531-D8D47466CB75}" srcOrd="4" destOrd="0" presId="urn:microsoft.com/office/officeart/2005/8/layout/lProcess2"/>
    <dgm:cxn modelId="{E0CCCDA4-81A3-40B4-B48E-C5582EF287D0}" type="presParOf" srcId="{0693B9E1-3197-4D55-97CA-B4DE13F7A6B4}" destId="{3E19ED07-765B-4846-8190-FDBCFBFB1B52}" srcOrd="3" destOrd="0" presId="urn:microsoft.com/office/officeart/2005/8/layout/lProcess2"/>
    <dgm:cxn modelId="{255CB21D-616E-4950-A6F7-9F3437ADBE22}" type="presParOf" srcId="{0693B9E1-3197-4D55-97CA-B4DE13F7A6B4}" destId="{FB4B7F71-5527-40E6-8654-5718449883EF}" srcOrd="4" destOrd="0" presId="urn:microsoft.com/office/officeart/2005/8/layout/lProcess2"/>
    <dgm:cxn modelId="{6989E0D3-D98D-4645-B3D8-9BF397779AB9}" type="presParOf" srcId="{FB4B7F71-5527-40E6-8654-5718449883EF}" destId="{4F2BC914-16B6-4A55-9148-44054672BFB8}" srcOrd="0" destOrd="0" presId="urn:microsoft.com/office/officeart/2005/8/layout/lProcess2"/>
    <dgm:cxn modelId="{B8026383-556D-4C27-8836-E8648B79D6C5}" type="presParOf" srcId="{FB4B7F71-5527-40E6-8654-5718449883EF}" destId="{7F98F8C5-F9B8-4295-A2E4-85B04D363A71}" srcOrd="1" destOrd="0" presId="urn:microsoft.com/office/officeart/2005/8/layout/lProcess2"/>
    <dgm:cxn modelId="{AE6226C0-C8CA-431F-AEFC-E1F290A39C25}" type="presParOf" srcId="{FB4B7F71-5527-40E6-8654-5718449883EF}" destId="{8149AA06-4C5E-4F14-B05D-11C998A1A29F}" srcOrd="2" destOrd="0" presId="urn:microsoft.com/office/officeart/2005/8/layout/lProcess2"/>
    <dgm:cxn modelId="{8E2D5F33-0C84-46FE-953E-5E3A2A2C2010}" type="presParOf" srcId="{8149AA06-4C5E-4F14-B05D-11C998A1A29F}" destId="{69ABAF17-AB17-45FC-A525-49456D5AB74A}" srcOrd="0" destOrd="0" presId="urn:microsoft.com/office/officeart/2005/8/layout/lProcess2"/>
    <dgm:cxn modelId="{138D41C9-108C-4888-8329-BBABF493D9E5}" type="presParOf" srcId="{69ABAF17-AB17-45FC-A525-49456D5AB74A}" destId="{243CBE14-62F6-407B-A58E-3A69F069E180}" srcOrd="0" destOrd="0" presId="urn:microsoft.com/office/officeart/2005/8/layout/lProcess2"/>
    <dgm:cxn modelId="{135595EA-44BD-4690-B2BF-541924D13568}" type="presParOf" srcId="{0693B9E1-3197-4D55-97CA-B4DE13F7A6B4}" destId="{0A1516E9-2297-48E8-9F48-D7EA55403C1F}" srcOrd="5" destOrd="0" presId="urn:microsoft.com/office/officeart/2005/8/layout/lProcess2"/>
    <dgm:cxn modelId="{C8F23E95-9406-41E0-BCF6-3882E4A8ED50}" type="presParOf" srcId="{0693B9E1-3197-4D55-97CA-B4DE13F7A6B4}" destId="{80FBFAB4-6BD1-4128-A927-7055B968DB16}" srcOrd="6" destOrd="0" presId="urn:microsoft.com/office/officeart/2005/8/layout/lProcess2"/>
    <dgm:cxn modelId="{D3EFB958-F1CD-4370-8EFF-096BB8FD31FA}" type="presParOf" srcId="{80FBFAB4-6BD1-4128-A927-7055B968DB16}" destId="{B2B7BAF7-67EC-48C7-9A7B-A435991F1E5A}" srcOrd="0" destOrd="0" presId="urn:microsoft.com/office/officeart/2005/8/layout/lProcess2"/>
    <dgm:cxn modelId="{778BCE59-9A9F-4FAB-A31B-9EC49E96F832}" type="presParOf" srcId="{80FBFAB4-6BD1-4128-A927-7055B968DB16}" destId="{DB420920-3B99-48D0-80F8-6E68BE7DADAC}" srcOrd="1" destOrd="0" presId="urn:microsoft.com/office/officeart/2005/8/layout/lProcess2"/>
    <dgm:cxn modelId="{97D76BCB-C77D-4EC6-84CC-8ACA0F4D881E}" type="presParOf" srcId="{80FBFAB4-6BD1-4128-A927-7055B968DB16}" destId="{8208BBBA-DAC0-4223-BD8E-DA910B35323B}" srcOrd="2" destOrd="0" presId="urn:microsoft.com/office/officeart/2005/8/layout/lProcess2"/>
    <dgm:cxn modelId="{4E565175-4F7A-4336-9D71-452315668C85}" type="presParOf" srcId="{8208BBBA-DAC0-4223-BD8E-DA910B35323B}" destId="{BBE388BC-F002-4AA2-9996-1B372E5A60AD}" srcOrd="0" destOrd="0" presId="urn:microsoft.com/office/officeart/2005/8/layout/lProcess2"/>
    <dgm:cxn modelId="{0041F25F-7057-4A3D-94AE-3795A7458C48}" type="presParOf" srcId="{BBE388BC-F002-4AA2-9996-1B372E5A60AD}" destId="{9D6F8203-619F-48DB-9BBD-A2C506FAE45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41DBD-0495-4ABE-8A8E-64B376802A03}">
      <dsp:nvSpPr>
        <dsp:cNvPr id="0" name=""/>
        <dsp:cNvSpPr/>
      </dsp:nvSpPr>
      <dsp:spPr>
        <a:xfrm rot="16200000">
          <a:off x="-690238" y="1230187"/>
          <a:ext cx="1834042" cy="34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517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SNOW AND ICE:</a:t>
          </a:r>
          <a:endParaRPr lang="ru-RU" sz="1300" kern="1200" dirty="0"/>
        </a:p>
      </dsp:txBody>
      <dsp:txXfrm>
        <a:off x="-690238" y="1230187"/>
        <a:ext cx="1834042" cy="340743"/>
      </dsp:txXfrm>
    </dsp:sp>
    <dsp:sp modelId="{D37D3825-7177-4A2D-83C8-8565CF8469FE}">
      <dsp:nvSpPr>
        <dsp:cNvPr id="0" name=""/>
        <dsp:cNvSpPr/>
      </dsp:nvSpPr>
      <dsp:spPr>
        <a:xfrm>
          <a:off x="397154" y="483537"/>
          <a:ext cx="1697264" cy="1834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0051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Blizzard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Snowstorm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Hail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Sleet</a:t>
          </a:r>
          <a:endParaRPr lang="ru-RU" sz="1600" kern="1200" dirty="0"/>
        </a:p>
      </dsp:txBody>
      <dsp:txXfrm>
        <a:off x="397154" y="483537"/>
        <a:ext cx="1697264" cy="1834042"/>
      </dsp:txXfrm>
    </dsp:sp>
    <dsp:sp modelId="{DFCA2846-5465-4C0E-B9AD-6D6C96BC007F}">
      <dsp:nvSpPr>
        <dsp:cNvPr id="0" name=""/>
        <dsp:cNvSpPr/>
      </dsp:nvSpPr>
      <dsp:spPr>
        <a:xfrm>
          <a:off x="56410" y="33756"/>
          <a:ext cx="681487" cy="68148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E61A7F0-F14D-4C1A-865C-8AE4A118D31D}">
      <dsp:nvSpPr>
        <dsp:cNvPr id="0" name=""/>
        <dsp:cNvSpPr/>
      </dsp:nvSpPr>
      <dsp:spPr>
        <a:xfrm rot="16200000">
          <a:off x="1811748" y="1230187"/>
          <a:ext cx="1834042" cy="34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517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WIND:</a:t>
          </a:r>
          <a:endParaRPr lang="ru-RU" sz="1300" kern="1200" dirty="0"/>
        </a:p>
      </dsp:txBody>
      <dsp:txXfrm>
        <a:off x="1811748" y="1230187"/>
        <a:ext cx="1834042" cy="340743"/>
      </dsp:txXfrm>
    </dsp:sp>
    <dsp:sp modelId="{8A4387A6-6F6A-4D6C-88BB-A81291D40FB7}">
      <dsp:nvSpPr>
        <dsp:cNvPr id="0" name=""/>
        <dsp:cNvSpPr/>
      </dsp:nvSpPr>
      <dsp:spPr>
        <a:xfrm>
          <a:off x="2899141" y="483537"/>
          <a:ext cx="1697264" cy="1834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0051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Tornado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Gale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Breeze</a:t>
          </a:r>
          <a:endParaRPr lang="ru-RU" sz="1600" kern="1200" dirty="0"/>
        </a:p>
      </dsp:txBody>
      <dsp:txXfrm>
        <a:off x="2899141" y="483537"/>
        <a:ext cx="1697264" cy="1834042"/>
      </dsp:txXfrm>
    </dsp:sp>
    <dsp:sp modelId="{BBC83763-9503-4AC4-A35B-209F8836A800}">
      <dsp:nvSpPr>
        <dsp:cNvPr id="0" name=""/>
        <dsp:cNvSpPr/>
      </dsp:nvSpPr>
      <dsp:spPr>
        <a:xfrm>
          <a:off x="2558398" y="33756"/>
          <a:ext cx="681487" cy="68148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ECBDDA-92B1-40FD-B130-D385EE54DC3C}">
      <dsp:nvSpPr>
        <dsp:cNvPr id="0" name=""/>
        <dsp:cNvSpPr/>
      </dsp:nvSpPr>
      <dsp:spPr>
        <a:xfrm rot="16200000">
          <a:off x="4313735" y="1230187"/>
          <a:ext cx="1834042" cy="34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517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RAIN:</a:t>
          </a:r>
          <a:endParaRPr lang="ru-RU" sz="1300" kern="1200" dirty="0"/>
        </a:p>
      </dsp:txBody>
      <dsp:txXfrm>
        <a:off x="4313735" y="1230187"/>
        <a:ext cx="1834042" cy="340743"/>
      </dsp:txXfrm>
    </dsp:sp>
    <dsp:sp modelId="{B00B55B4-3EFE-4BEA-A136-F7787F61476D}">
      <dsp:nvSpPr>
        <dsp:cNvPr id="0" name=""/>
        <dsp:cNvSpPr/>
      </dsp:nvSpPr>
      <dsp:spPr>
        <a:xfrm>
          <a:off x="5401129" y="483537"/>
          <a:ext cx="1697264" cy="1834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0051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Storm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Flood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Heavy rain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Shower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Drizzle</a:t>
          </a:r>
          <a:endParaRPr lang="ru-RU" sz="1600" kern="1200" dirty="0"/>
        </a:p>
      </dsp:txBody>
      <dsp:txXfrm>
        <a:off x="5401129" y="483537"/>
        <a:ext cx="1697264" cy="1834042"/>
      </dsp:txXfrm>
    </dsp:sp>
    <dsp:sp modelId="{0D51E574-CDA6-43C4-88FF-9517E5E29495}">
      <dsp:nvSpPr>
        <dsp:cNvPr id="0" name=""/>
        <dsp:cNvSpPr/>
      </dsp:nvSpPr>
      <dsp:spPr>
        <a:xfrm>
          <a:off x="5060385" y="33756"/>
          <a:ext cx="681487" cy="68148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807841-EC20-42B7-8FB7-20AE4B7A26E0}">
      <dsp:nvSpPr>
        <dsp:cNvPr id="0" name=""/>
        <dsp:cNvSpPr/>
      </dsp:nvSpPr>
      <dsp:spPr>
        <a:xfrm rot="16200000">
          <a:off x="6815723" y="1230187"/>
          <a:ext cx="1834042" cy="34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517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SUN AND CLOUDS:</a:t>
          </a:r>
          <a:endParaRPr lang="ru-RU" sz="1300" kern="1200" dirty="0"/>
        </a:p>
      </dsp:txBody>
      <dsp:txXfrm>
        <a:off x="6815723" y="1230187"/>
        <a:ext cx="1834042" cy="340743"/>
      </dsp:txXfrm>
    </dsp:sp>
    <dsp:sp modelId="{F3B943B0-4958-43CC-8167-430179F429AC}">
      <dsp:nvSpPr>
        <dsp:cNvPr id="0" name=""/>
        <dsp:cNvSpPr/>
      </dsp:nvSpPr>
      <dsp:spPr>
        <a:xfrm>
          <a:off x="7903116" y="483537"/>
          <a:ext cx="1697264" cy="1834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0051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Sunshine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Sunny spells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Light clouds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Heavy clouds</a:t>
          </a:r>
          <a:endParaRPr lang="ru-RU" sz="1600" kern="1200" dirty="0"/>
        </a:p>
      </dsp:txBody>
      <dsp:txXfrm>
        <a:off x="7903116" y="483537"/>
        <a:ext cx="1697264" cy="1834042"/>
      </dsp:txXfrm>
    </dsp:sp>
    <dsp:sp modelId="{3F5E9191-C932-4C84-860B-1F6C9B90E4B2}">
      <dsp:nvSpPr>
        <dsp:cNvPr id="0" name=""/>
        <dsp:cNvSpPr/>
      </dsp:nvSpPr>
      <dsp:spPr>
        <a:xfrm>
          <a:off x="7562372" y="33756"/>
          <a:ext cx="681487" cy="68148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7F143-A70A-4442-86C0-4AAB09838BA3}">
      <dsp:nvSpPr>
        <dsp:cNvPr id="0" name=""/>
        <dsp:cNvSpPr/>
      </dsp:nvSpPr>
      <dsp:spPr>
        <a:xfrm>
          <a:off x="1959" y="0"/>
          <a:ext cx="1922859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Future Simple (will V)</a:t>
          </a:r>
          <a:endParaRPr lang="ru-RU" sz="2400" kern="1200" dirty="0"/>
        </a:p>
      </dsp:txBody>
      <dsp:txXfrm>
        <a:off x="1959" y="0"/>
        <a:ext cx="1922859" cy="1625600"/>
      </dsp:txXfrm>
    </dsp:sp>
    <dsp:sp modelId="{2344DB0F-6C94-42AE-9AA8-33A8428335A2}">
      <dsp:nvSpPr>
        <dsp:cNvPr id="0" name=""/>
        <dsp:cNvSpPr/>
      </dsp:nvSpPr>
      <dsp:spPr>
        <a:xfrm>
          <a:off x="194245" y="1626625"/>
          <a:ext cx="1538287" cy="626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прогноз/предсказание с выражениями </a:t>
          </a:r>
          <a:r>
            <a:rPr lang="en-US" sz="900" kern="1200" dirty="0" smtClean="0"/>
            <a:t>I think, I hope, I believe, probably</a:t>
          </a:r>
          <a:endParaRPr lang="ru-RU" sz="900" kern="1200" dirty="0"/>
        </a:p>
      </dsp:txBody>
      <dsp:txXfrm>
        <a:off x="212605" y="1644985"/>
        <a:ext cx="1501567" cy="590144"/>
      </dsp:txXfrm>
    </dsp:sp>
    <dsp:sp modelId="{7A8AB60B-B272-4BF9-985F-1D9489D7AFB0}">
      <dsp:nvSpPr>
        <dsp:cNvPr id="0" name=""/>
        <dsp:cNvSpPr/>
      </dsp:nvSpPr>
      <dsp:spPr>
        <a:xfrm>
          <a:off x="194245" y="2349930"/>
          <a:ext cx="1538287" cy="626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Сиюминутные решения</a:t>
          </a:r>
          <a:endParaRPr lang="ru-RU" sz="900" kern="1200" dirty="0"/>
        </a:p>
      </dsp:txBody>
      <dsp:txXfrm>
        <a:off x="212605" y="2368290"/>
        <a:ext cx="1501567" cy="590144"/>
      </dsp:txXfrm>
    </dsp:sp>
    <dsp:sp modelId="{35418463-3951-4B84-8FF8-A948E1294F2D}">
      <dsp:nvSpPr>
        <dsp:cNvPr id="0" name=""/>
        <dsp:cNvSpPr/>
      </dsp:nvSpPr>
      <dsp:spPr>
        <a:xfrm>
          <a:off x="194245" y="3073234"/>
          <a:ext cx="1538287" cy="626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Обещания/надежды</a:t>
          </a:r>
          <a:endParaRPr lang="ru-RU" sz="900" kern="1200" dirty="0"/>
        </a:p>
      </dsp:txBody>
      <dsp:txXfrm>
        <a:off x="212605" y="3091594"/>
        <a:ext cx="1501567" cy="590144"/>
      </dsp:txXfrm>
    </dsp:sp>
    <dsp:sp modelId="{75EDA172-8561-4309-B5CA-8AC38ED86922}">
      <dsp:nvSpPr>
        <dsp:cNvPr id="0" name=""/>
        <dsp:cNvSpPr/>
      </dsp:nvSpPr>
      <dsp:spPr>
        <a:xfrm>
          <a:off x="194245" y="3796539"/>
          <a:ext cx="1538287" cy="626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Угрозы/предупреждения</a:t>
          </a:r>
          <a:endParaRPr lang="ru-RU" sz="900" kern="1200" dirty="0"/>
        </a:p>
      </dsp:txBody>
      <dsp:txXfrm>
        <a:off x="212605" y="3814899"/>
        <a:ext cx="1501567" cy="590144"/>
      </dsp:txXfrm>
    </dsp:sp>
    <dsp:sp modelId="{05D7212C-F1BB-4BEA-BE0D-F69034F392F7}">
      <dsp:nvSpPr>
        <dsp:cNvPr id="0" name=""/>
        <dsp:cNvSpPr/>
      </dsp:nvSpPr>
      <dsp:spPr>
        <a:xfrm>
          <a:off x="194245" y="4519844"/>
          <a:ext cx="1538287" cy="626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Предложения</a:t>
          </a:r>
          <a:endParaRPr lang="ru-RU" sz="900" kern="1200" dirty="0"/>
        </a:p>
      </dsp:txBody>
      <dsp:txXfrm>
        <a:off x="212605" y="4538204"/>
        <a:ext cx="1501567" cy="590144"/>
      </dsp:txXfrm>
    </dsp:sp>
    <dsp:sp modelId="{572E6937-54A9-420C-B35A-6A5DA4EB5FD6}">
      <dsp:nvSpPr>
        <dsp:cNvPr id="0" name=""/>
        <dsp:cNvSpPr/>
      </dsp:nvSpPr>
      <dsp:spPr>
        <a:xfrm>
          <a:off x="2069033" y="0"/>
          <a:ext cx="1922859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 going to</a:t>
          </a:r>
          <a:endParaRPr lang="ru-RU" sz="2400" kern="1200" dirty="0"/>
        </a:p>
      </dsp:txBody>
      <dsp:txXfrm>
        <a:off x="2069033" y="0"/>
        <a:ext cx="1922859" cy="1625600"/>
      </dsp:txXfrm>
    </dsp:sp>
    <dsp:sp modelId="{0EE61389-0B4B-4393-ABDB-82AF1A65CAC6}">
      <dsp:nvSpPr>
        <dsp:cNvPr id="0" name=""/>
        <dsp:cNvSpPr/>
      </dsp:nvSpPr>
      <dsp:spPr>
        <a:xfrm>
          <a:off x="2261319" y="1626063"/>
          <a:ext cx="1538287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Планы на будущее/намерения</a:t>
          </a:r>
          <a:endParaRPr lang="ru-RU" sz="900" kern="1200" dirty="0"/>
        </a:p>
      </dsp:txBody>
      <dsp:txXfrm>
        <a:off x="2292499" y="1657243"/>
        <a:ext cx="1475927" cy="1002191"/>
      </dsp:txXfrm>
    </dsp:sp>
    <dsp:sp modelId="{D18BAF21-E32E-4571-9FC9-3C691AF857EF}">
      <dsp:nvSpPr>
        <dsp:cNvPr id="0" name=""/>
        <dsp:cNvSpPr/>
      </dsp:nvSpPr>
      <dsp:spPr>
        <a:xfrm>
          <a:off x="2261319" y="2854391"/>
          <a:ext cx="1538287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Прогнозы, основанные на том, что мы видим </a:t>
          </a:r>
          <a:r>
            <a:rPr lang="ru-RU" sz="900" kern="1200" smtClean="0"/>
            <a:t>или слышим</a:t>
          </a:r>
          <a:endParaRPr lang="ru-RU" sz="900" kern="1200" dirty="0"/>
        </a:p>
      </dsp:txBody>
      <dsp:txXfrm>
        <a:off x="2292499" y="2885571"/>
        <a:ext cx="1475927" cy="1002191"/>
      </dsp:txXfrm>
    </dsp:sp>
    <dsp:sp modelId="{A5CDA7CD-E720-4E4D-9531-D8D47466CB75}">
      <dsp:nvSpPr>
        <dsp:cNvPr id="0" name=""/>
        <dsp:cNvSpPr/>
      </dsp:nvSpPr>
      <dsp:spPr>
        <a:xfrm>
          <a:off x="2261319" y="4082719"/>
          <a:ext cx="1538287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Принятые решения о действиях в будущем</a:t>
          </a:r>
          <a:endParaRPr lang="ru-RU" sz="900" kern="1200" dirty="0"/>
        </a:p>
      </dsp:txBody>
      <dsp:txXfrm>
        <a:off x="2292499" y="4113899"/>
        <a:ext cx="1475927" cy="1002191"/>
      </dsp:txXfrm>
    </dsp:sp>
    <dsp:sp modelId="{4F2BC914-16B6-4A55-9148-44054672BFB8}">
      <dsp:nvSpPr>
        <dsp:cNvPr id="0" name=""/>
        <dsp:cNvSpPr/>
      </dsp:nvSpPr>
      <dsp:spPr>
        <a:xfrm>
          <a:off x="4136107" y="0"/>
          <a:ext cx="1922859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Present Simple</a:t>
          </a:r>
          <a:endParaRPr lang="ru-RU" sz="2400" kern="1200" dirty="0"/>
        </a:p>
      </dsp:txBody>
      <dsp:txXfrm>
        <a:off x="4136107" y="0"/>
        <a:ext cx="1922859" cy="1625600"/>
      </dsp:txXfrm>
    </dsp:sp>
    <dsp:sp modelId="{243CBE14-62F6-407B-A58E-3A69F069E180}">
      <dsp:nvSpPr>
        <dsp:cNvPr id="0" name=""/>
        <dsp:cNvSpPr/>
      </dsp:nvSpPr>
      <dsp:spPr>
        <a:xfrm>
          <a:off x="4328393" y="1625600"/>
          <a:ext cx="1538287" cy="3522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Расписания</a:t>
          </a:r>
          <a:endParaRPr lang="ru-RU" sz="900" kern="1200" dirty="0"/>
        </a:p>
      </dsp:txBody>
      <dsp:txXfrm>
        <a:off x="4373448" y="1670655"/>
        <a:ext cx="1448177" cy="3432023"/>
      </dsp:txXfrm>
    </dsp:sp>
    <dsp:sp modelId="{B2B7BAF7-67EC-48C7-9A7B-A435991F1E5A}">
      <dsp:nvSpPr>
        <dsp:cNvPr id="0" name=""/>
        <dsp:cNvSpPr/>
      </dsp:nvSpPr>
      <dsp:spPr>
        <a:xfrm>
          <a:off x="6203181" y="0"/>
          <a:ext cx="1922859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Present Continuous</a:t>
          </a:r>
          <a:endParaRPr lang="ru-RU" sz="2400" kern="1200" dirty="0"/>
        </a:p>
      </dsp:txBody>
      <dsp:txXfrm>
        <a:off x="6203181" y="0"/>
        <a:ext cx="1922859" cy="1625600"/>
      </dsp:txXfrm>
    </dsp:sp>
    <dsp:sp modelId="{9D6F8203-619F-48DB-9BBD-A2C506FAE454}">
      <dsp:nvSpPr>
        <dsp:cNvPr id="0" name=""/>
        <dsp:cNvSpPr/>
      </dsp:nvSpPr>
      <dsp:spPr>
        <a:xfrm>
          <a:off x="6395466" y="1625600"/>
          <a:ext cx="1538287" cy="3522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Запланированные действия в будущем, особенно когда известно место и время действия</a:t>
          </a:r>
          <a:endParaRPr lang="ru-RU" sz="900" kern="1200" dirty="0"/>
        </a:p>
      </dsp:txBody>
      <dsp:txXfrm>
        <a:off x="6440521" y="1670655"/>
        <a:ext cx="1448177" cy="343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3a Wild Places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09532730"/>
              </p:ext>
            </p:extLst>
          </p:nvPr>
        </p:nvGraphicFramePr>
        <p:xfrm>
          <a:off x="1376392" y="607524"/>
          <a:ext cx="9656792" cy="2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2982" y="4097547"/>
            <a:ext cx="4063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TEMPERATURE:</a:t>
            </a:r>
          </a:p>
          <a:p>
            <a:r>
              <a:rPr lang="en-US" dirty="0" smtClean="0"/>
              <a:t>-boiling hot</a:t>
            </a:r>
          </a:p>
          <a:p>
            <a:r>
              <a:rPr lang="en-US" dirty="0" smtClean="0"/>
              <a:t>-hot</a:t>
            </a:r>
          </a:p>
          <a:p>
            <a:r>
              <a:rPr lang="en-US" dirty="0" smtClean="0"/>
              <a:t>-mild/warm</a:t>
            </a:r>
          </a:p>
          <a:p>
            <a:r>
              <a:rPr lang="en-US" dirty="0" smtClean="0"/>
              <a:t>-chilly/cold</a:t>
            </a:r>
          </a:p>
          <a:p>
            <a:r>
              <a:rPr lang="en-US" dirty="0" smtClean="0"/>
              <a:t>-freezing cold</a:t>
            </a:r>
          </a:p>
        </p:txBody>
      </p:sp>
    </p:spTree>
    <p:extLst>
      <p:ext uri="{BB962C8B-B14F-4D97-AF65-F5344CB8AC3E}">
        <p14:creationId xmlns:p14="http://schemas.microsoft.com/office/powerpoint/2010/main" val="39804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weather conditions are common in our country…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winter?</a:t>
            </a:r>
          </a:p>
          <a:p>
            <a:r>
              <a:rPr lang="en-US" dirty="0" smtClean="0"/>
              <a:t>In spring?</a:t>
            </a:r>
          </a:p>
          <a:p>
            <a:r>
              <a:rPr lang="en-US" dirty="0" smtClean="0"/>
              <a:t>In summer?</a:t>
            </a:r>
          </a:p>
          <a:p>
            <a:r>
              <a:rPr lang="en-US" dirty="0" smtClean="0"/>
              <a:t>In autumn?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7781" y="4502989"/>
            <a:ext cx="249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winter it’s usually…</a:t>
            </a:r>
          </a:p>
          <a:p>
            <a:r>
              <a:rPr lang="en-US" dirty="0" smtClean="0"/>
              <a:t>There’s sometimes…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7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172529"/>
            <a:ext cx="1006702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Science =&gt; scientist =&gt; scientific </a:t>
            </a:r>
            <a:r>
              <a:rPr lang="ru-RU" sz="2000" dirty="0"/>
              <a:t> </a:t>
            </a:r>
            <a:r>
              <a:rPr lang="ru-RU" sz="2000" dirty="0" smtClean="0"/>
              <a:t>  наука/ученый/научный</a:t>
            </a:r>
          </a:p>
          <a:p>
            <a:r>
              <a:rPr lang="en-US" sz="2000" dirty="0" smtClean="0"/>
              <a:t>Research station    </a:t>
            </a:r>
            <a:r>
              <a:rPr lang="ru-RU" sz="2000" dirty="0" smtClean="0"/>
              <a:t>исследовательская станция</a:t>
            </a:r>
          </a:p>
          <a:p>
            <a:r>
              <a:rPr lang="en-US" sz="2000" dirty="0" smtClean="0"/>
              <a:t>Mild weather   </a:t>
            </a:r>
            <a:r>
              <a:rPr lang="ru-RU" sz="2000" dirty="0" smtClean="0"/>
              <a:t>мягкая погода </a:t>
            </a:r>
            <a:r>
              <a:rPr lang="en-US" sz="2000" dirty="0" smtClean="0"/>
              <a:t>(not very cold)</a:t>
            </a:r>
          </a:p>
          <a:p>
            <a:r>
              <a:rPr lang="en-US" sz="2000" dirty="0" smtClean="0"/>
              <a:t>The sun rises in the east. =&gt; sunrise</a:t>
            </a:r>
          </a:p>
          <a:p>
            <a:r>
              <a:rPr lang="en-US" sz="2000" dirty="0" smtClean="0"/>
              <a:t>The sun sets in the west. =&gt; sunset</a:t>
            </a:r>
          </a:p>
          <a:p>
            <a:r>
              <a:rPr lang="en-US" sz="2000" dirty="0" smtClean="0"/>
              <a:t>Scenery  </a:t>
            </a:r>
            <a:r>
              <a:rPr lang="ru-RU" sz="2000" dirty="0" smtClean="0"/>
              <a:t>пейзаж</a:t>
            </a:r>
          </a:p>
          <a:p>
            <a:r>
              <a:rPr lang="en-US" sz="2000" dirty="0" smtClean="0"/>
              <a:t>Seal   </a:t>
            </a:r>
            <a:r>
              <a:rPr lang="ru-RU" sz="2000" dirty="0" smtClean="0"/>
              <a:t>морской котик</a:t>
            </a:r>
          </a:p>
          <a:p>
            <a:r>
              <a:rPr lang="en-US" sz="2000" dirty="0" smtClean="0"/>
              <a:t>Humpback whale   </a:t>
            </a:r>
            <a:r>
              <a:rPr lang="ru-RU" sz="2000" dirty="0" smtClean="0"/>
              <a:t>горбатый кит</a:t>
            </a:r>
          </a:p>
          <a:p>
            <a:r>
              <a:rPr lang="en-US" sz="2000" dirty="0" smtClean="0"/>
              <a:t>To warn =&gt; warning   </a:t>
            </a:r>
            <a:r>
              <a:rPr lang="ru-RU" sz="2000" dirty="0" smtClean="0"/>
              <a:t>предупреждать/предупреждение</a:t>
            </a:r>
          </a:p>
          <a:p>
            <a:r>
              <a:rPr lang="en-US" sz="2000" dirty="0" smtClean="0"/>
              <a:t>The temperature drops in winter.</a:t>
            </a:r>
          </a:p>
          <a:p>
            <a:r>
              <a:rPr lang="en-US" sz="2000" dirty="0" smtClean="0"/>
              <a:t>To rise vs. to raise     </a:t>
            </a:r>
            <a:r>
              <a:rPr lang="ru-RU" sz="2000" dirty="0" smtClean="0"/>
              <a:t>подниматься</a:t>
            </a:r>
            <a:r>
              <a:rPr lang="en-US" sz="2000" dirty="0" smtClean="0"/>
              <a:t>/</a:t>
            </a:r>
            <a:r>
              <a:rPr lang="ru-RU" sz="2000" dirty="0" smtClean="0"/>
              <a:t>поднимать</a:t>
            </a:r>
          </a:p>
          <a:p>
            <a:r>
              <a:rPr lang="en-US" sz="2000" dirty="0" smtClean="0"/>
              <a:t>Marine biologist    </a:t>
            </a:r>
            <a:r>
              <a:rPr lang="ru-RU" sz="2000" dirty="0" smtClean="0"/>
              <a:t>морской биолог</a:t>
            </a:r>
          </a:p>
          <a:p>
            <a:r>
              <a:rPr lang="en-US" sz="2000" dirty="0" smtClean="0"/>
              <a:t>To adapt =&gt; adaptation   </a:t>
            </a:r>
            <a:r>
              <a:rPr lang="ru-RU" sz="2000" dirty="0" smtClean="0"/>
              <a:t>адаптироваться, приспосабливаться/адаптация</a:t>
            </a:r>
          </a:p>
          <a:p>
            <a:r>
              <a:rPr lang="en-US" sz="2000" dirty="0" smtClean="0"/>
              <a:t>Survey   </a:t>
            </a:r>
            <a:r>
              <a:rPr lang="ru-RU" sz="2000" dirty="0" smtClean="0"/>
              <a:t>исследование, опрос</a:t>
            </a:r>
          </a:p>
          <a:p>
            <a:r>
              <a:rPr lang="en-US" sz="2000" dirty="0" smtClean="0"/>
              <a:t>I can’t wait to start!</a:t>
            </a:r>
          </a:p>
          <a:p>
            <a:r>
              <a:rPr lang="en-US" sz="2000" dirty="0" smtClean="0"/>
              <a:t>A newcomer    </a:t>
            </a:r>
            <a:r>
              <a:rPr lang="ru-RU" sz="2000" dirty="0" smtClean="0"/>
              <a:t>новичок</a:t>
            </a:r>
          </a:p>
          <a:p>
            <a:r>
              <a:rPr lang="en-US" sz="2000" dirty="0" smtClean="0"/>
              <a:t>A survival course </a:t>
            </a:r>
            <a:r>
              <a:rPr lang="ru-RU" sz="2000" dirty="0" smtClean="0"/>
              <a:t>  курс выживания</a:t>
            </a:r>
          </a:p>
          <a:p>
            <a:r>
              <a:rPr lang="en-US" sz="2000" dirty="0" smtClean="0"/>
              <a:t>A ski-doo   </a:t>
            </a:r>
            <a:r>
              <a:rPr lang="ru-RU" sz="2000" dirty="0" smtClean="0"/>
              <a:t>снегоход</a:t>
            </a:r>
          </a:p>
          <a:p>
            <a:r>
              <a:rPr lang="en-US" sz="2000" dirty="0" smtClean="0"/>
              <a:t>A sledge    </a:t>
            </a:r>
            <a:r>
              <a:rPr lang="ru-RU" sz="2000" dirty="0" smtClean="0"/>
              <a:t>сани</a:t>
            </a:r>
          </a:p>
          <a:p>
            <a:r>
              <a:rPr lang="en-US" sz="2000" dirty="0" smtClean="0"/>
              <a:t>A crack   </a:t>
            </a:r>
            <a:r>
              <a:rPr lang="ru-RU" sz="2000" dirty="0" smtClean="0"/>
              <a:t>трещина</a:t>
            </a:r>
          </a:p>
          <a:p>
            <a:r>
              <a:rPr lang="en-US" sz="2000" dirty="0" smtClean="0"/>
              <a:t>To cover =&gt; covered   </a:t>
            </a:r>
            <a:r>
              <a:rPr lang="ru-RU" sz="2000" dirty="0" smtClean="0"/>
              <a:t>покрывать/покрытый</a:t>
            </a:r>
            <a:endParaRPr lang="en-US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6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958" y="448573"/>
            <a:ext cx="1105043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 SENTENCES TRUE OR FALSE? (p.44)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Summers in Antarctica are warm.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You can see the sun at night in the summer months in Antarctica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There is no wildlife there.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There is no sun during the winter.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Matt is on a business trip to Antarctica.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It’s Matt’s first time in Antarctica.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The survival course lasts a week.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Matt is going to stay there for a month.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04 - Module 3 - Ex. 2a p.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3797" y="3443317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389" y="6072996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1F 2T 3F 4T 5F 6T 7T 8F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7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3, 4, 5 p. 44-45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92" y="-411512"/>
            <a:ext cx="8534400" cy="1507067"/>
          </a:xfrm>
        </p:spPr>
        <p:txBody>
          <a:bodyPr/>
          <a:lstStyle/>
          <a:p>
            <a:r>
              <a:rPr lang="en-US" dirty="0" smtClean="0"/>
              <a:t>The future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954761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90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</TotalTime>
  <Words>349</Words>
  <Application>Microsoft Office PowerPoint</Application>
  <PresentationFormat>Широкоэкранный</PresentationFormat>
  <Paragraphs>83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Сектор</vt:lpstr>
      <vt:lpstr>Unit 3</vt:lpstr>
      <vt:lpstr>Презентация PowerPoint</vt:lpstr>
      <vt:lpstr>What weather conditions are common in our country…</vt:lpstr>
      <vt:lpstr>Презентация PowerPoint</vt:lpstr>
      <vt:lpstr>Презентация PowerPoint</vt:lpstr>
      <vt:lpstr>Ex. 3, 4, 5 p. 44-45</vt:lpstr>
      <vt:lpstr>The future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Director</dc:creator>
  <cp:lastModifiedBy>Director</cp:lastModifiedBy>
  <cp:revision>9</cp:revision>
  <dcterms:created xsi:type="dcterms:W3CDTF">2019-12-06T10:36:42Z</dcterms:created>
  <dcterms:modified xsi:type="dcterms:W3CDTF">2019-12-11T11:21:21Z</dcterms:modified>
</cp:coreProperties>
</file>