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64" r:id="rId5"/>
    <p:sldId id="267" r:id="rId6"/>
    <p:sldId id="268" r:id="rId7"/>
    <p:sldId id="258" r:id="rId8"/>
    <p:sldId id="269" r:id="rId9"/>
    <p:sldId id="270" r:id="rId10"/>
    <p:sldId id="259" r:id="rId11"/>
    <p:sldId id="271" r:id="rId12"/>
    <p:sldId id="261" r:id="rId13"/>
    <p:sldId id="262" r:id="rId14"/>
    <p:sldId id="272" r:id="rId15"/>
    <p:sldId id="273" r:id="rId16"/>
    <p:sldId id="265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54E7F-184E-48D1-99C9-2C3FC3215AA3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26D3-9421-4160-A67E-02DF4996A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30888"/>
            <a:ext cx="4853683" cy="688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33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531440"/>
            <a:ext cx="5828485" cy="77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1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9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Милосердие</a:t>
            </a:r>
            <a:r>
              <a:rPr lang="ru-RU" sz="3600" dirty="0" smtClean="0"/>
              <a:t> – сострадательное , доброжелательное, заботливое, любовное отношение к другому человеку.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600" dirty="0" smtClean="0"/>
              <a:t>Противоположное равнодушию, жесткосердию, враждебности, насилию, злобе.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99392"/>
            <a:ext cx="5544616" cy="71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15416"/>
            <a:ext cx="6276697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93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39"/>
            <a:ext cx="6336704" cy="652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99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C:\Users\Владелец\Desktop\img_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171401"/>
            <a:ext cx="6048672" cy="7540487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15989"/>
            <a:ext cx="5760640" cy="717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730673"/>
          </a:xfrm>
        </p:spPr>
        <p:txBody>
          <a:bodyPr/>
          <a:lstStyle/>
          <a:p>
            <a:r>
              <a:rPr lang="ru-RU" dirty="0" smtClean="0"/>
              <a:t>Любовь Воронкова</a:t>
            </a:r>
            <a:br>
              <a:rPr lang="ru-RU" dirty="0" smtClean="0"/>
            </a:br>
            <a:r>
              <a:rPr lang="ru-RU" dirty="0" smtClean="0"/>
              <a:t>1906 - 1976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96530" y="6309320"/>
            <a:ext cx="2843210" cy="852478"/>
          </a:xfrm>
        </p:spPr>
        <p:txBody>
          <a:bodyPr>
            <a:normAutofit/>
          </a:bodyPr>
          <a:lstStyle/>
          <a:p>
            <a:endParaRPr lang="ru-RU" sz="1600" i="1" dirty="0"/>
          </a:p>
        </p:txBody>
      </p:sp>
      <p:pic>
        <p:nvPicPr>
          <p:cNvPr id="1026" name="Picture 2" descr="C:\Users\Владелец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71612"/>
            <a:ext cx="4176464" cy="4819746"/>
          </a:xfrm>
          <a:prstGeom prst="rect">
            <a:avLst/>
          </a:prstGeom>
          <a:noFill/>
        </p:spPr>
      </p:pic>
      <p:pic>
        <p:nvPicPr>
          <p:cNvPr id="4" name="Picture 2" descr="C:\Users\Владелец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48102"/>
            <a:ext cx="1864648" cy="2868690"/>
          </a:xfrm>
          <a:prstGeom prst="rect">
            <a:avLst/>
          </a:prstGeom>
          <a:noFill/>
        </p:spPr>
      </p:pic>
      <p:pic>
        <p:nvPicPr>
          <p:cNvPr id="1027" name="Picture 3" descr="C:\Users\Владелец\Desktop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049" y="476672"/>
            <a:ext cx="1820602" cy="2664296"/>
          </a:xfrm>
          <a:prstGeom prst="rect">
            <a:avLst/>
          </a:prstGeom>
          <a:noFill/>
        </p:spPr>
      </p:pic>
      <p:pic>
        <p:nvPicPr>
          <p:cNvPr id="1028" name="Picture 4" descr="C:\Users\Владелец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7699" y="3645024"/>
            <a:ext cx="1643302" cy="2571768"/>
          </a:xfrm>
          <a:prstGeom prst="rect">
            <a:avLst/>
          </a:prstGeom>
          <a:noFill/>
        </p:spPr>
      </p:pic>
      <p:pic>
        <p:nvPicPr>
          <p:cNvPr id="8" name="Picture 3" descr="C:\Users\Владелец\Desktop\cover_870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919" y="384862"/>
            <a:ext cx="1872208" cy="2756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ладелец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3528392" cy="5300770"/>
          </a:xfrm>
          <a:prstGeom prst="rect">
            <a:avLst/>
          </a:prstGeom>
          <a:noFill/>
        </p:spPr>
      </p:pic>
      <p:pic>
        <p:nvPicPr>
          <p:cNvPr id="2051" name="Picture 3" descr="C:\Users\Владелец\Desktop\cover_87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2232248" cy="3404178"/>
          </a:xfrm>
          <a:prstGeom prst="rect">
            <a:avLst/>
          </a:prstGeom>
          <a:noFill/>
        </p:spPr>
      </p:pic>
      <p:pic>
        <p:nvPicPr>
          <p:cNvPr id="2052" name="Picture 4" descr="C:\Users\Владелец\Desktop\Lyubov_Voronkova__Devochka_iz_goro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474005"/>
            <a:ext cx="2448272" cy="3121547"/>
          </a:xfrm>
          <a:prstGeom prst="rect">
            <a:avLst/>
          </a:prstGeom>
          <a:noFill/>
        </p:spPr>
      </p:pic>
      <p:pic>
        <p:nvPicPr>
          <p:cNvPr id="2053" name="Picture 5" descr="C:\Users\Владелец\Desktop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16631"/>
            <a:ext cx="2376264" cy="3266377"/>
          </a:xfrm>
          <a:prstGeom prst="rect">
            <a:avLst/>
          </a:prstGeom>
          <a:noFill/>
        </p:spPr>
      </p:pic>
      <p:pic>
        <p:nvPicPr>
          <p:cNvPr id="2054" name="Picture 6" descr="C:\Users\Владелец\Desktop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94462"/>
            <a:ext cx="2198362" cy="3174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8" name="Picture 2" descr="C:\Users\Владелец\Desktop\i_0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260648"/>
            <a:ext cx="881533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5250"/>
            <a:ext cx="5328592" cy="69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4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874236"/>
            <a:ext cx="6120680" cy="783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1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C:\Users\Владелец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-819473"/>
            <a:ext cx="5760640" cy="7824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25" y="295095"/>
            <a:ext cx="9323625" cy="62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04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99392"/>
            <a:ext cx="6192688" cy="700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787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27</Words>
  <Application>Microsoft Office PowerPoint</Application>
  <PresentationFormat>Экран (4:3)</PresentationFormat>
  <Paragraphs>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Любовь Воронкова 1906 - 1976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Воронкова</dc:title>
  <dc:creator>Сергей</dc:creator>
  <cp:lastModifiedBy>Мальцевы</cp:lastModifiedBy>
  <cp:revision>16</cp:revision>
  <dcterms:created xsi:type="dcterms:W3CDTF">2014-01-12T12:45:21Z</dcterms:created>
  <dcterms:modified xsi:type="dcterms:W3CDTF">2018-12-06T19:21:43Z</dcterms:modified>
</cp:coreProperties>
</file>