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78" r:id="rId2"/>
    <p:sldId id="256" r:id="rId3"/>
    <p:sldId id="258" r:id="rId4"/>
    <p:sldId id="277" r:id="rId5"/>
    <p:sldId id="264" r:id="rId6"/>
    <p:sldId id="262" r:id="rId7"/>
    <p:sldId id="269" r:id="rId8"/>
    <p:sldId id="270" r:id="rId9"/>
    <p:sldId id="272" r:id="rId10"/>
    <p:sldId id="259" r:id="rId11"/>
    <p:sldId id="260" r:id="rId12"/>
    <p:sldId id="261" r:id="rId13"/>
    <p:sldId id="275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29642" cy="5748358"/>
          </a:xfrm>
        </p:spPr>
        <p:txBody>
          <a:bodyPr>
            <a:normAutofit fontScale="90000"/>
          </a:bodyPr>
          <a:lstStyle/>
          <a:p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br>
              <a:rPr lang="ru-RU" sz="1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Число 12.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Получение числа. 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Место числа в числовом ряду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Месяцы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6477000" cy="4876800"/>
          </a:xfrm>
        </p:spPr>
        <p:txBody>
          <a:bodyPr>
            <a:normAutofit fontScale="3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Январь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Март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Апрель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Май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Июнь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Июль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Август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Ноябрь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Декабрь</a:t>
            </a:r>
          </a:p>
          <a:p>
            <a:pPr marL="514350" indent="-514350" algn="ctr">
              <a:buNone/>
            </a:pPr>
            <a:r>
              <a:rPr lang="ru-RU" sz="9400" dirty="0" smtClean="0">
                <a:latin typeface="Times New Roman" pitchFamily="18" charset="0"/>
                <a:cs typeface="Times New Roman" pitchFamily="18" charset="0"/>
              </a:rPr>
              <a:t>12 месяцев в году</a:t>
            </a:r>
            <a:endParaRPr lang="ru-RU" sz="9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«А»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Голышев Стасик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Денисов Вова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Ермаков Миша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Ефремов Семён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Колесников Ерофей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Огнев Гоша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Печул Никита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Ракитина Василиса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Садыкова Диана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Силаев Данил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Фетисова Лена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Харчевникова Полина</a:t>
            </a:r>
          </a:p>
          <a:p>
            <a:pPr marL="514350" indent="-514350" algn="ctr">
              <a:buNone/>
            </a:pPr>
            <a:r>
              <a:rPr lang="ru-RU" sz="6900" dirty="0" smtClean="0">
                <a:latin typeface="Times New Roman" pitchFamily="18" charset="0"/>
                <a:cs typeface="Times New Roman" pitchFamily="18" charset="0"/>
              </a:rPr>
              <a:t>12 учеников в 3 «А» классе</a:t>
            </a:r>
            <a:endParaRPr lang="ru-RU" sz="6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этом году исполнится 12 лет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Садыкова Диана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Силаев Данил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Ракитина Василиса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Посчитать грибы у ёжика, прописать число 12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2643182"/>
            <a:ext cx="3386156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Мо-лод-цы</a:t>
            </a:r>
            <a:endParaRPr lang="ru-RU" dirty="0"/>
          </a:p>
        </p:txBody>
      </p:sp>
      <p:pic>
        <p:nvPicPr>
          <p:cNvPr id="5" name="Content Placeholder 4" descr="DSC01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окончен. Отдыхайте</a:t>
            </a:r>
            <a:endParaRPr lang="ru-RU" dirty="0"/>
          </a:p>
        </p:txBody>
      </p:sp>
      <p:pic>
        <p:nvPicPr>
          <p:cNvPr id="4" name="Content Placeholder 3" descr="DSC038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96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17526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Две-над-цать</a:t>
            </a:r>
            <a:endParaRPr lang="ru-RU" sz="7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2971800"/>
            <a:ext cx="91440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10</a:t>
            </a:r>
            <a:r>
              <a:rPr lang="ru-RU" dirty="0" smtClean="0">
                <a:solidFill>
                  <a:schemeClr val="bg1"/>
                </a:solidFill>
              </a:rPr>
              <a:t>+2=</a:t>
            </a:r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7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0" y="533400"/>
            <a:ext cx="914400" cy="914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914400" y="609600"/>
            <a:ext cx="914400" cy="914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828800" y="533400"/>
            <a:ext cx="914400" cy="914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743200" y="533400"/>
            <a:ext cx="914400" cy="914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3657600" y="533400"/>
            <a:ext cx="914400" cy="914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4572000" y="533400"/>
            <a:ext cx="914400" cy="914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410200" y="533400"/>
            <a:ext cx="914400" cy="914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172200" y="533400"/>
            <a:ext cx="914400" cy="914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7010400" y="457200"/>
            <a:ext cx="914400" cy="914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7924800" y="457200"/>
            <a:ext cx="1219200" cy="914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0" y="1828800"/>
            <a:ext cx="990600" cy="91440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990600" y="1828800"/>
            <a:ext cx="990600" cy="914400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Запись числа в тетради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3352800"/>
            <a:ext cx="1676400" cy="1752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6" name="Rectangle 5"/>
          <p:cNvSpPr/>
          <p:nvPr/>
        </p:nvSpPr>
        <p:spPr>
          <a:xfrm>
            <a:off x="4495800" y="3352800"/>
            <a:ext cx="1752600" cy="1752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6576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1 2 3 4 5 6 7 8 9 10 11 </a:t>
            </a:r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9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u="sng" dirty="0" smtClean="0">
                <a:latin typeface="Times New Roman" pitchFamily="18" charset="0"/>
                <a:cs typeface="Times New Roman" pitchFamily="18" charset="0"/>
              </a:rPr>
              <a:t>Числовой ряд</a:t>
            </a:r>
            <a:endParaRPr lang="ru-RU" sz="9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00400"/>
            <a:ext cx="9144000" cy="1676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1 2 3 4 5 6 7 8 9 10 11 12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Номер дома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2209800"/>
            <a:ext cx="24384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Isosceles Triangle 8"/>
          <p:cNvSpPr/>
          <p:nvPr/>
        </p:nvSpPr>
        <p:spPr>
          <a:xfrm>
            <a:off x="3048000" y="1295400"/>
            <a:ext cx="25908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3429000" y="4343400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12</a:t>
            </a:r>
            <a:endParaRPr lang="ru-RU" sz="4000" dirty="0"/>
          </a:p>
        </p:txBody>
      </p:sp>
      <p:sp>
        <p:nvSpPr>
          <p:cNvPr id="11" name="Rectangle 10"/>
          <p:cNvSpPr/>
          <p:nvPr/>
        </p:nvSpPr>
        <p:spPr>
          <a:xfrm>
            <a:off x="3429000" y="2514600"/>
            <a:ext cx="6858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4419600" y="2438400"/>
            <a:ext cx="8382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3352800" y="3429000"/>
            <a:ext cx="838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4419600" y="3429000"/>
            <a:ext cx="9144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4648200" y="5105400"/>
            <a:ext cx="914400" cy="1752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12 можно увидеть на часах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DSC05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566" y="1600200"/>
            <a:ext cx="67868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Маршрут  автобуса № 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SC077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138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Математика Тема урока Число 12. Получение числа.  Место числа в числовом ряду</vt:lpstr>
      <vt:lpstr>12</vt:lpstr>
      <vt:lpstr>10+2=12</vt:lpstr>
      <vt:lpstr>Запись числа в тетради</vt:lpstr>
      <vt:lpstr> 1 2 3 4 5 6 7 8 9 10 11 12</vt:lpstr>
      <vt:lpstr>Числовой ряд</vt:lpstr>
      <vt:lpstr>Номер дома</vt:lpstr>
      <vt:lpstr>Число 12 можно увидеть на часах</vt:lpstr>
      <vt:lpstr>Маршрут  автобуса № 12</vt:lpstr>
      <vt:lpstr>Месяцы года</vt:lpstr>
      <vt:lpstr>3 «А» класс</vt:lpstr>
      <vt:lpstr>В этом году исполнится 12 лет</vt:lpstr>
      <vt:lpstr>Домашнее задание: 1. Посчитать грибы у ёжика, прописать число 12 2. С. 104 № 3</vt:lpstr>
      <vt:lpstr>Мо-лод-цы</vt:lpstr>
      <vt:lpstr>Урок окончен. Отдыхайте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</dc:title>
  <dc:creator/>
  <cp:lastModifiedBy>user</cp:lastModifiedBy>
  <cp:revision>38</cp:revision>
  <dcterms:created xsi:type="dcterms:W3CDTF">2006-08-16T00:00:00Z</dcterms:created>
  <dcterms:modified xsi:type="dcterms:W3CDTF">2019-02-26T07:45:45Z</dcterms:modified>
</cp:coreProperties>
</file>