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9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AFFA04-84E5-431B-8C4B-21A71BE90DAC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591950-43D6-4285-A2BF-CF3B0C4E40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8671992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Дидактическая игра для школьников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5-6-7 </a:t>
            </a:r>
            <a:r>
              <a:rPr lang="ru-RU" b="1" dirty="0"/>
              <a:t>классов «Спортлото»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разработала  </a:t>
            </a:r>
            <a:r>
              <a:rPr lang="ru-RU" sz="1800" dirty="0" err="1" smtClean="0"/>
              <a:t>Пазюра</a:t>
            </a:r>
            <a:r>
              <a:rPr lang="ru-RU" sz="1800" dirty="0" smtClean="0"/>
              <a:t> Н.В</a:t>
            </a:r>
            <a:r>
              <a:rPr lang="ru-RU" sz="1800" dirty="0" smtClean="0"/>
              <a:t>.   учитель физ</a:t>
            </a:r>
            <a:r>
              <a:rPr lang="ru-RU" sz="1800" dirty="0" smtClean="0"/>
              <a:t>ической культуры</a:t>
            </a:r>
            <a:r>
              <a:rPr lang="ru-RU" sz="1800" dirty="0" smtClean="0"/>
              <a:t> </a:t>
            </a:r>
            <a:r>
              <a:rPr lang="ru-RU" sz="1800" dirty="0" smtClean="0"/>
              <a:t>«МБОУ СОШ№5»</a:t>
            </a:r>
            <a:r>
              <a:rPr lang="ru-RU" sz="1800" dirty="0" err="1" smtClean="0"/>
              <a:t>г.Югорск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8964488" cy="4941168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Цель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Формировать </a:t>
            </a:r>
            <a:r>
              <a:rPr lang="ru-RU" dirty="0">
                <a:solidFill>
                  <a:schemeClr val="tx1"/>
                </a:solidFill>
              </a:rPr>
              <a:t>у детей интерес к физкультуре и спорту.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Задачи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Учить детей узнавать и называть виды спорта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- </a:t>
            </a:r>
            <a:r>
              <a:rPr lang="ru-RU" dirty="0">
                <a:solidFill>
                  <a:schemeClr val="tx1"/>
                </a:solidFill>
              </a:rPr>
              <a:t>Развивать внимание, память.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Правила игры: 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аждый </a:t>
            </a:r>
            <a:r>
              <a:rPr lang="ru-RU" dirty="0">
                <a:solidFill>
                  <a:schemeClr val="tx1"/>
                </a:solidFill>
              </a:rPr>
              <a:t>игрок берет по игровой карте, на которой вместо цифр изображены спортивные картинки. Водящий достает из мешочка бочонок с номером и зачитывает вопрос, а участники игры должны найти соответствующую ячейку с вариантом ответа - изображения и назвать ее номер. Если номер ответа совпадает, то участник получает жетон и закрывает ячейку. Если был дан неправильный ответ, то жетон остается у водящего. Выигрывает игрок, который быстрее всех закроет все ячейки своей игровой карты.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Возраст:</a:t>
            </a:r>
            <a:r>
              <a:rPr lang="ru-RU" dirty="0">
                <a:solidFill>
                  <a:schemeClr val="tx1"/>
                </a:solidFill>
              </a:rPr>
              <a:t> для учащихся 5-7 классов.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"/>
          <a:ext cx="9144000" cy="7296260"/>
        </p:xfrm>
        <a:graphic>
          <a:graphicData uri="http://schemas.openxmlformats.org/drawingml/2006/table">
            <a:tbl>
              <a:tblPr/>
              <a:tblGrid>
                <a:gridCol w="539552"/>
                <a:gridCol w="5556448"/>
                <a:gridCol w="3048000"/>
              </a:tblGrid>
              <a:tr h="484851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каком виде спорта спортсмены наносят друг другу уколы?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Фехтование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Без чего судья не может выйти на поле?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Свисток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Спортивный снаряд для </a:t>
                      </a:r>
                      <a:r>
                        <a:rPr lang="ru-RU" sz="1400" dirty="0" err="1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перетягивания</a:t>
                      </a: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Канат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Спортсмен, который ходит сидя?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Шахматист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63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«Предки» кроссовок.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Кеды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Где проводилась первая олимпиада?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Древняя Греция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каком году олимпиада проводилась в Москве?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1980 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Чем бьют по мячу игроки в гольф?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Клюшка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63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Начало бега.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Старт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63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«Русская ракета» в НХЛ.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Павел Буре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63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Каков олимпийский девиз?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«Быстрее. Выше. Сильнее.»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63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Боксерский корт.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Ринг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какой игре используется клюшка и шайба?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Хоккей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Назовите российскую родственницу бейсбола.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Лапта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646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Вид спорта, включающий в себя соревнования на различных типах автомобилей.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Ралли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Назовите талисман Олимпийских игр в Москве.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Медвежонок Миша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646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Каждый национальный Олимпийский комитет имеет эмблему. Как выглядит эмблема НОК России?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Пять олимпийских колец и изображение трехцветного языка пламени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Назовите столицу первых Олимпийских игр.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Афины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646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Название какой точки небесной сферы стало названием футбольной команды Петербурга?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«Зенит»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23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сочетание лыжных гонок со стрельбой?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Биатлон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7597138"/>
        </p:xfrm>
        <a:graphic>
          <a:graphicData uri="http://schemas.openxmlformats.org/drawingml/2006/table">
            <a:tbl>
              <a:tblPr/>
              <a:tblGrid>
                <a:gridCol w="755576"/>
                <a:gridCol w="5340424"/>
                <a:gridCol w="3048000"/>
              </a:tblGrid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Какой вид хоккея называют русским хоккеем?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Хоккей с мячом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Место проведения теннисных соревнований.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Корт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Сколько игроков в футбольной команде?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 игроков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Конечный пункт любого соревнования на скорость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Финиш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690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Назовите фамилию «непробиваемого» вратаря в хоккейной сборной Советского Союза, трёхкратного олимпийского чемпиона, десятикратного чемпиона мира, заслуженного мастера спорта.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Владислав Третьяк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Обувь футболиста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Бутсы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Какой вид спорта называют королевой спорта?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Легкая атлетика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Приспособления для увеличения скорости пловца?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Ласты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Сигнал к началу боксерского поединка.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Гонг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 стремится установить спортсмен?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Рекорд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Спортивный переходящий приз.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Кубок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591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Спортивная игра, цель которой - забросить мяч в корзину?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Баскетбол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Ее должен взять прыгун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Высота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Бечевка на луке для стрельбы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Тетива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Молодой спортсмен.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Юниор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Спортивный судья в футболе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Арбитр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591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Игра двух команд, цель которых - забить мяч в ворота соперников?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Футбол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Чистая победа в боксе.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Нокаут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Шахматная королева.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Ферзь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Континент, который на олимпийской символике обозначен кольцом зеленого цвета.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Австралия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8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Мяч вне игры.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Аут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496" y="6"/>
          <a:ext cx="9108504" cy="6857993"/>
        </p:xfrm>
        <a:graphic>
          <a:graphicData uri="http://schemas.openxmlformats.org/drawingml/2006/table">
            <a:tbl>
              <a:tblPr/>
              <a:tblGrid>
                <a:gridCol w="661101"/>
                <a:gridCol w="5399166"/>
                <a:gridCol w="3048237"/>
              </a:tblGrid>
              <a:tr h="26376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Какой вид спорта можно назвать исключительно женским?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Синхронное плавание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Клетчатая прозрачная стенка на корте.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Сетка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называют человека, лазающего по скалам?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Скалолаз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884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выглядит Олимпийский флаг?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Полотнище с пятью переплетенными кольцами голубого, желтого, черного, зеленого и красного цвета в центре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Передача мяча в игре.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Пас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вид спорта: езда на санях в положении лежа на животе?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Скелетон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шест с лопастью для гребли?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Весло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Часть игры в футбол.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Тайм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130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Какие награды учреждены для спортсменов, добившихся успеха в олимпийских соревнованиях?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Спортсмены, занявшие в состязаниях 1-3 места, награждаются медалями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Эти спортсмены мастерски делают стойки на руках, перевороты – вперёд, назад и в сторону.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Акробаты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Этим спортсменам требуется умение быстро плавать и выпрыгивать из воды за летящим мячом.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Водное поло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Спортивное сооружение, получившее свое название от древнегреческой меры длины.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Стадион - от «стадия»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Сколько минут длится хоккейный период?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 мин.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130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Эти спортсмены долго и тщательно готовятся к своему высокогорному путешествию. О каком виде спорта идёт речь?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Альпинизм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4"/>
          <a:ext cx="9144000" cy="7133851"/>
        </p:xfrm>
        <a:graphic>
          <a:graphicData uri="http://schemas.openxmlformats.org/drawingml/2006/table">
            <a:tbl>
              <a:tblPr/>
              <a:tblGrid>
                <a:gridCol w="899592"/>
                <a:gridCol w="5196408"/>
                <a:gridCol w="3048000"/>
              </a:tblGrid>
              <a:tr h="332562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Кто занимается со спортсменом?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Тренер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Какие игры, известные с древних времён, объединяют спортсменов всех стран?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Олимпийские игры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512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 изобрёл известный французский океанолог и путешественник Жак Ив Кусто?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Акваланг                                          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вид спорта, который развился с кулачного боя?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Бокс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40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Бейсбольная ударница.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Бита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называются соревнования на воде на специальной доске?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Сёрфинг                             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Скоростной спуск на стальных санях по ледяным желобам с поворотами?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Бобслей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4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каком виде спорта используются бита и цилиндрические столбики?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Городки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512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Световой экран для демонстрации результатов, оценок, счета, спортивной информации.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Табло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62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дистанция в лыжных гонках?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Трасса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512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Строгая мера наказания для спортсмена или команды условно или на определённый срок с отстранением от игр.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Дисквалификация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06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Чем награждали победителей Игр в Древней Греции?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Венком из листьев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лавра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40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 обозначает « регата »?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Гонки на яхтах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768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открытии Олимпийских игр команды идут в порядке алфавита страны- организатора. Но впереди всегда шествует команда одной и той же страны. 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Греции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8964487" cy="6857998"/>
        </p:xfrm>
        <a:graphic>
          <a:graphicData uri="http://schemas.openxmlformats.org/drawingml/2006/table">
            <a:tbl>
              <a:tblPr/>
              <a:tblGrid>
                <a:gridCol w="583056"/>
                <a:gridCol w="5357000"/>
                <a:gridCol w="3024431"/>
              </a:tblGrid>
              <a:tr h="59634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борьба на руках?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Армрестлинг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34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каком виде спорта самый высокий старт?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парашютном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269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вид легкой атлетики, включающий в себя несколько легкоатлетических видов?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Многоборье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269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каком виде спорта используются двухколёсные средства передвижения (без бензина)?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Велогонки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34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  Какова длина марафонской дистанции?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 км 195 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4521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Какому спортсмену на соревнованиях приходится вязать узлы?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Турист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Неправильно взятый старт.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Фальстарт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34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бег по пересеченной местности?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Кросс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 требует зритель в хоккее?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Шайбу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347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называют бегуна на короткие дистанции?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Спринтер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2"/>
          <a:ext cx="9144000" cy="6858000"/>
        </p:xfrm>
        <a:graphic>
          <a:graphicData uri="http://schemas.openxmlformats.org/drawingml/2006/table">
            <a:tbl>
              <a:tblPr/>
              <a:tblGrid>
                <a:gridCol w="683569"/>
                <a:gridCol w="5412431"/>
                <a:gridCol w="3048000"/>
              </a:tblGrid>
              <a:tr h="788264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называется удар по воротам за нарушение правил?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Пенальти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1020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 применение на соревнованиях каких средств дисквали­фицируются спортсмены?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Допинг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305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что восходят спортсмены для награждения?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Пьедестал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305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называют спортсмена, поднимающего штангу?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Штан­гист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50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Игра  в перекидывании «дыни».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Регби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305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Какая страна является родиной хоккея с шайбой?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Канада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509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Самый умный вид спорта – это…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Шахматы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1020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Вид спорта, включающий в себя три вида спортивных состязаний: плавание, велогонку и бег по шоссе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Триатлон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305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Какой удар применяют игроки в волейболе?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Нападающий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305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 Как называют бегуна на средние дистанции?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Стайер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153"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Как называют судью в боксе?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0180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Рефери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и спортл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3448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и спортлото"/>
          <p:cNvPicPr/>
          <p:nvPr/>
        </p:nvPicPr>
        <p:blipFill>
          <a:blip r:embed="rId2" cstate="print"/>
          <a:srcRect b="34406"/>
          <a:stretch>
            <a:fillRect/>
          </a:stretch>
        </p:blipFill>
        <p:spPr bwMode="auto">
          <a:xfrm>
            <a:off x="1259632" y="0"/>
            <a:ext cx="66967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и спортлото"/>
          <p:cNvPicPr/>
          <p:nvPr/>
        </p:nvPicPr>
        <p:blipFill>
          <a:blip r:embed="rId2" cstate="print"/>
          <a:srcRect t="65594"/>
          <a:stretch>
            <a:fillRect/>
          </a:stretch>
        </p:blipFill>
        <p:spPr bwMode="auto">
          <a:xfrm>
            <a:off x="1331640" y="1"/>
            <a:ext cx="6696744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рточки спортлото"/>
          <p:cNvPicPr/>
          <p:nvPr/>
        </p:nvPicPr>
        <p:blipFill>
          <a:blip r:embed="rId3" cstate="print"/>
          <a:srcRect b="66243"/>
          <a:stretch>
            <a:fillRect/>
          </a:stretch>
        </p:blipFill>
        <p:spPr bwMode="auto">
          <a:xfrm>
            <a:off x="1331640" y="3068960"/>
            <a:ext cx="6696744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и спортлото"/>
          <p:cNvPicPr/>
          <p:nvPr/>
        </p:nvPicPr>
        <p:blipFill>
          <a:blip r:embed="rId2" cstate="print"/>
          <a:srcRect t="32953"/>
          <a:stretch>
            <a:fillRect/>
          </a:stretch>
        </p:blipFill>
        <p:spPr bwMode="auto">
          <a:xfrm>
            <a:off x="1115616" y="0"/>
            <a:ext cx="66247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точки спортлото"/>
          <p:cNvPicPr/>
          <p:nvPr/>
        </p:nvPicPr>
        <p:blipFill>
          <a:blip r:embed="rId2" cstate="print"/>
          <a:srcRect b="33290"/>
          <a:stretch>
            <a:fillRect/>
          </a:stretch>
        </p:blipFill>
        <p:spPr bwMode="auto">
          <a:xfrm>
            <a:off x="1403648" y="0"/>
            <a:ext cx="64807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и спортлото"/>
          <p:cNvPicPr/>
          <p:nvPr/>
        </p:nvPicPr>
        <p:blipFill>
          <a:blip r:embed="rId2" cstate="print"/>
          <a:srcRect t="49831"/>
          <a:stretch>
            <a:fillRect/>
          </a:stretch>
        </p:blipFill>
        <p:spPr bwMode="auto">
          <a:xfrm>
            <a:off x="1259632" y="0"/>
            <a:ext cx="6264696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рточки спортлото"/>
          <p:cNvPicPr/>
          <p:nvPr/>
        </p:nvPicPr>
        <p:blipFill>
          <a:blip r:embed="rId3" cstate="print"/>
          <a:srcRect b="83314"/>
          <a:stretch>
            <a:fillRect/>
          </a:stretch>
        </p:blipFill>
        <p:spPr bwMode="auto">
          <a:xfrm>
            <a:off x="1187624" y="4797152"/>
            <a:ext cx="6336704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и спортлото"/>
          <p:cNvPicPr/>
          <p:nvPr/>
        </p:nvPicPr>
        <p:blipFill>
          <a:blip r:embed="rId2" cstate="print"/>
          <a:srcRect t="16573" b="16718"/>
          <a:stretch>
            <a:fillRect/>
          </a:stretch>
        </p:blipFill>
        <p:spPr bwMode="auto">
          <a:xfrm>
            <a:off x="1187624" y="0"/>
            <a:ext cx="65527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и спортлото"/>
          <p:cNvPicPr/>
          <p:nvPr/>
        </p:nvPicPr>
        <p:blipFill>
          <a:blip r:embed="rId2" cstate="print"/>
          <a:srcRect t="83588"/>
          <a:stretch>
            <a:fillRect/>
          </a:stretch>
        </p:blipFill>
        <p:spPr bwMode="auto">
          <a:xfrm>
            <a:off x="683568" y="0"/>
            <a:ext cx="7200800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рточки спортл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92896"/>
            <a:ext cx="7200800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1013</Words>
  <Application>Microsoft Office PowerPoint</Application>
  <PresentationFormat>Экран (4:3)</PresentationFormat>
  <Paragraphs>279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Дидактическая игра для школьников  5-6-7 классов «Спортлото» разработала  Пазюра Н.В.   учитель физической культуры «МБОУ СОШ№5»г.Югорск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для школьников 5-6-7 классов «Спортлото»</dc:title>
  <dc:creator>пк</dc:creator>
  <cp:lastModifiedBy>учитель</cp:lastModifiedBy>
  <cp:revision>5</cp:revision>
  <dcterms:created xsi:type="dcterms:W3CDTF">2016-03-01T15:32:29Z</dcterms:created>
  <dcterms:modified xsi:type="dcterms:W3CDTF">2020-01-21T04:55:27Z</dcterms:modified>
</cp:coreProperties>
</file>