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36E890-0BE2-4CA1-ABCE-C841D3CAB3B3}" v="647" dt="2020-01-20T09:34:00.725"/>
    <p1510:client id="{89845681-36D4-45FE-8E16-EBE64F7E7FAC}" v="443" dt="2020-01-19T17:33:09.660"/>
    <p1510:client id="{F3F8335A-DF37-42D5-AE4A-EA13D72E30E3}" v="339" dt="2020-01-20T10:37:39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 Light"/>
              </a:rPr>
              <a:t>Использование УУД на уроках физической культуры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Выступление на </a:t>
            </a:r>
            <a:r>
              <a:rPr lang="ru-RU" dirty="0" err="1">
                <a:cs typeface="Calibri"/>
              </a:rPr>
              <a:t>пед</a:t>
            </a:r>
            <a:r>
              <a:rPr lang="ru-RU" dirty="0">
                <a:cs typeface="Calibri"/>
              </a:rPr>
              <a:t> совете, август 2017.</a:t>
            </a:r>
          </a:p>
          <a:p>
            <a:r>
              <a:rPr lang="ru-RU" dirty="0">
                <a:cs typeface="Calibri"/>
              </a:rPr>
              <a:t>Дьяконов Максим Сергеевич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1B50EC-6BF5-49B1-97EA-97A97D1D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Темы проектных работ на уроке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AAC45A-28C3-4585-AC2E-F4DD8FB2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Мини-исследования (посчитать по шагомеру какая тема активнее, легкая атлетика, гимнастика или футбол)</a:t>
            </a:r>
          </a:p>
          <a:p>
            <a:r>
              <a:rPr lang="ru-RU" dirty="0">
                <a:ea typeface="+mn-lt"/>
                <a:cs typeface="+mn-lt"/>
              </a:rPr>
              <a:t>Проведение комплекса упражнения, игры </a:t>
            </a:r>
          </a:p>
          <a:p>
            <a:r>
              <a:rPr lang="ru-RU" dirty="0">
                <a:ea typeface="+mn-lt"/>
                <a:cs typeface="+mn-lt"/>
              </a:rPr>
              <a:t>Разработка тренировочной программы (что бы похудеть или наоборот, что бы набрать мышечную массу)</a:t>
            </a:r>
          </a:p>
          <a:p>
            <a:r>
              <a:rPr lang="ru-RU" dirty="0">
                <a:ea typeface="+mn-lt"/>
                <a:cs typeface="+mn-lt"/>
              </a:rPr>
              <a:t>Составление комбинации из ранее изученных элементов (акробатика) 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12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09271-73AC-451E-AF08-31589EFB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Теоретические задания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04DA9D-7B34-4B52-8641-2A35FAA3C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Урок в школьном кабинете </a:t>
            </a:r>
          </a:p>
          <a:p>
            <a:r>
              <a:rPr lang="ru-RU" dirty="0">
                <a:ea typeface="+mn-lt"/>
                <a:cs typeface="+mn-lt"/>
              </a:rPr>
              <a:t>Информация по основам знаний </a:t>
            </a:r>
          </a:p>
          <a:p>
            <a:r>
              <a:rPr lang="ru-RU" dirty="0">
                <a:ea typeface="+mn-lt"/>
                <a:cs typeface="+mn-lt"/>
              </a:rPr>
              <a:t>Подготовка к олимпиадам и конкурсам </a:t>
            </a:r>
          </a:p>
          <a:p>
            <a:r>
              <a:rPr lang="ru-RU" dirty="0">
                <a:ea typeface="+mn-lt"/>
                <a:cs typeface="+mn-lt"/>
              </a:rPr>
              <a:t>Освобожденные от нагрузок дети (найти ошибку на картине, подумать над картиной (что изображено, кем и когда написана), из картинок найти логику). 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37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0093C1-3E74-400F-8DA1-EC26506D1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368300"/>
            <a:ext cx="10515600" cy="5541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b="1" dirty="0">
              <a:latin typeface="Times New Roman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Отличительной особенностью нового федерального государственного стандарта образования является его деятельностный характер, ставящий главной целью развитие личности учащегося.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+mn-lt"/>
                <a:cs typeface="+mn-lt"/>
              </a:rPr>
              <a:t>Неотъемлемой частью ядра нового стандарта являются универсальные учебные действия (УУД). Под УУД понимают "</a:t>
            </a:r>
            <a:r>
              <a:rPr lang="ru-RU" b="1" dirty="0" err="1">
                <a:latin typeface="Times New Roman"/>
                <a:ea typeface="+mn-lt"/>
                <a:cs typeface="+mn-lt"/>
              </a:rPr>
              <a:t>общеучебные</a:t>
            </a:r>
            <a:r>
              <a:rPr lang="ru-RU" b="1" dirty="0">
                <a:latin typeface="Times New Roman"/>
                <a:ea typeface="+mn-lt"/>
                <a:cs typeface="+mn-lt"/>
              </a:rPr>
              <a:t> умения", "общие способы деятельности", "метапредметные действия". Для УУД предусмотрена отдельная программа - программа формирования универсальных учебных действий.</a:t>
            </a:r>
            <a:endParaRPr lang="ru-RU" b="1" dirty="0">
              <a:latin typeface="Times New Roman"/>
              <a:cs typeface="Times New Roman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39239EFB-C7C4-4264-8F8C-4F9B5A6C4FC1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25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B9C6AC-230B-49C6-945E-9E4575409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530225"/>
            <a:ext cx="10515600" cy="4637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b="1" dirty="0">
                <a:latin typeface="Times New Roman"/>
                <a:ea typeface="+mn-lt"/>
                <a:cs typeface="+mn-lt"/>
              </a:rPr>
              <a:t>Сегодня УУД придается огромное значение. Это совокупность способов действий обучающегося, которая обеспечивает его способность к самостоятельному усвоению новых знаний, включая и организацию самого процесса усвоения. </a:t>
            </a:r>
            <a:endParaRPr lang="ru-RU" dirty="0">
              <a:latin typeface="Times New Roman"/>
              <a:ea typeface="+mn-lt"/>
              <a:cs typeface="Times New Roman"/>
            </a:endParaRPr>
          </a:p>
          <a:p>
            <a:r>
              <a:rPr lang="ru-RU" b="1" dirty="0">
                <a:latin typeface="Times New Roman"/>
                <a:ea typeface="+mn-lt"/>
                <a:cs typeface="+mn-lt"/>
              </a:rPr>
              <a:t>Универсальные учебные действия - это навыки, которые надо закладывать на всех уроках.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296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C6E88-4C59-49E0-B8AC-6727ED29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cs typeface="Calibri Light"/>
              </a:rPr>
              <a:t>Универсальные Учебные Действия (УДД):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23F613-799B-4713-8018-095E674BC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>
                <a:cs typeface="Calibri"/>
              </a:rPr>
              <a:t>Познавательные</a:t>
            </a:r>
            <a:endParaRPr lang="ru-RU" dirty="0">
              <a:cs typeface="Calibri"/>
            </a:endParaRPr>
          </a:p>
          <a:p>
            <a:r>
              <a:rPr lang="ru-RU" dirty="0">
                <a:cs typeface="Calibri"/>
              </a:rPr>
              <a:t>Регулятивные</a:t>
            </a:r>
          </a:p>
          <a:p>
            <a:r>
              <a:rPr lang="ru-RU" dirty="0">
                <a:cs typeface="Calibri"/>
              </a:rPr>
              <a:t>Коммуникативные</a:t>
            </a:r>
          </a:p>
        </p:txBody>
      </p:sp>
    </p:spTree>
    <p:extLst>
      <p:ext uri="{BB962C8B-B14F-4D97-AF65-F5344CB8AC3E}">
        <p14:creationId xmlns:p14="http://schemas.microsoft.com/office/powerpoint/2010/main" val="168324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66411C-2B86-4627-8EF6-C729527A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ru-RU" b="1" dirty="0">
                <a:cs typeface="Calibri Light"/>
              </a:rPr>
              <a:t>Познавательные УДД: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409CC3-6C8B-45A7-BDE4-5BABC1BA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776"/>
            <a:ext cx="10515600" cy="55446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cs typeface="Calibri"/>
              </a:rPr>
              <a:t>Наблюдение</a:t>
            </a:r>
          </a:p>
          <a:p>
            <a:r>
              <a:rPr lang="ru-RU" dirty="0">
                <a:cs typeface="Calibri"/>
              </a:rPr>
              <a:t>Анализ</a:t>
            </a:r>
          </a:p>
          <a:p>
            <a:r>
              <a:rPr lang="ru-RU" dirty="0">
                <a:cs typeface="Calibri"/>
              </a:rPr>
              <a:t>Синтез</a:t>
            </a:r>
          </a:p>
          <a:p>
            <a:r>
              <a:rPr lang="ru-RU" dirty="0">
                <a:cs typeface="Calibri"/>
              </a:rPr>
              <a:t>Выделение главного в информации</a:t>
            </a:r>
          </a:p>
          <a:p>
            <a:r>
              <a:rPr lang="ru-RU" dirty="0">
                <a:cs typeface="Calibri"/>
              </a:rPr>
              <a:t>Классификация</a:t>
            </a:r>
          </a:p>
          <a:p>
            <a:r>
              <a:rPr lang="ru-RU" dirty="0">
                <a:cs typeface="Calibri"/>
              </a:rPr>
              <a:t>Обобщение</a:t>
            </a:r>
          </a:p>
          <a:p>
            <a:r>
              <a:rPr lang="ru-RU" dirty="0">
                <a:cs typeface="Calibri"/>
              </a:rPr>
              <a:t>Составление плана</a:t>
            </a:r>
          </a:p>
          <a:p>
            <a:r>
              <a:rPr lang="ru-RU" dirty="0">
                <a:cs typeface="Calibri"/>
              </a:rPr>
              <a:t>Сравнение</a:t>
            </a:r>
          </a:p>
          <a:p>
            <a:r>
              <a:rPr lang="ru-RU" dirty="0">
                <a:cs typeface="Calibri"/>
              </a:rPr>
              <a:t>Построение графика</a:t>
            </a:r>
          </a:p>
          <a:p>
            <a:r>
              <a:rPr lang="ru-RU" dirty="0">
                <a:cs typeface="Calibri"/>
              </a:rPr>
              <a:t>Рациональная работа с текстом</a:t>
            </a:r>
          </a:p>
          <a:p>
            <a:r>
              <a:rPr lang="ru-RU" dirty="0">
                <a:cs typeface="Calibri"/>
              </a:rPr>
              <a:t>Создание таблиц, интеллект-карт</a:t>
            </a:r>
          </a:p>
          <a:p>
            <a:endParaRPr lang="ru-RU" dirty="0">
              <a:cs typeface="Calibri"/>
            </a:endParaRPr>
          </a:p>
          <a:p>
            <a:endParaRPr lang="ru-RU" dirty="0">
              <a:cs typeface="Calibri"/>
            </a:endParaRP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96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06E313-7134-4FEF-A339-327B6CC3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23"/>
            <a:ext cx="10515600" cy="980507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Регулятивные УУД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0DD2DD-B59D-404C-807D-703798F9B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984"/>
            <a:ext cx="10515600" cy="52139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постановка проблемы; </a:t>
            </a:r>
          </a:p>
          <a:p>
            <a:r>
              <a:rPr lang="ru-RU" dirty="0">
                <a:ea typeface="+mn-lt"/>
                <a:cs typeface="+mn-lt"/>
              </a:rPr>
              <a:t>целеполагание; </a:t>
            </a:r>
          </a:p>
          <a:p>
            <a:r>
              <a:rPr lang="ru-RU" dirty="0">
                <a:ea typeface="+mn-lt"/>
                <a:cs typeface="+mn-lt"/>
              </a:rPr>
              <a:t> планирование; </a:t>
            </a:r>
          </a:p>
          <a:p>
            <a:r>
              <a:rPr lang="ru-RU" dirty="0">
                <a:ea typeface="+mn-lt"/>
                <a:cs typeface="+mn-lt"/>
              </a:rPr>
              <a:t>тайм-</a:t>
            </a:r>
            <a:r>
              <a:rPr lang="ru-RU" dirty="0" err="1">
                <a:ea typeface="+mn-lt"/>
                <a:cs typeface="+mn-lt"/>
              </a:rPr>
              <a:t>менджмент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 проектирование;</a:t>
            </a:r>
          </a:p>
          <a:p>
            <a:r>
              <a:rPr lang="ru-RU" dirty="0">
                <a:ea typeface="+mn-lt"/>
                <a:cs typeface="+mn-lt"/>
              </a:rPr>
              <a:t> самоанализ; </a:t>
            </a:r>
          </a:p>
          <a:p>
            <a:r>
              <a:rPr lang="ru-RU" dirty="0">
                <a:ea typeface="+mn-lt"/>
                <a:cs typeface="+mn-lt"/>
              </a:rPr>
              <a:t> рефлексия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553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32D363-B6A7-45EE-A2C5-1D8C561A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106332"/>
            <a:ext cx="10515600" cy="721714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Коммуникативные УУД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26594A-DAED-489B-82AA-29893700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6116"/>
            <a:ext cx="10515600" cy="51708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монолог; </a:t>
            </a:r>
          </a:p>
          <a:p>
            <a:r>
              <a:rPr lang="ru-RU" dirty="0">
                <a:ea typeface="+mn-lt"/>
                <a:cs typeface="+mn-lt"/>
              </a:rPr>
              <a:t>диалог; </a:t>
            </a:r>
          </a:p>
          <a:p>
            <a:r>
              <a:rPr lang="ru-RU" dirty="0">
                <a:ea typeface="+mn-lt"/>
                <a:cs typeface="+mn-lt"/>
              </a:rPr>
              <a:t>правила работы в команде; </a:t>
            </a:r>
          </a:p>
          <a:p>
            <a:r>
              <a:rPr lang="ru-RU" dirty="0">
                <a:ea typeface="+mn-lt"/>
                <a:cs typeface="+mn-lt"/>
              </a:rPr>
              <a:t>правила оратора; </a:t>
            </a:r>
            <a:endParaRPr lang="ru-RU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доклад; </a:t>
            </a:r>
          </a:p>
          <a:p>
            <a:r>
              <a:rPr lang="ru-RU" dirty="0">
                <a:ea typeface="+mn-lt"/>
                <a:cs typeface="+mn-lt"/>
              </a:rPr>
              <a:t>презентация; </a:t>
            </a:r>
          </a:p>
          <a:p>
            <a:r>
              <a:rPr lang="ru-RU" dirty="0">
                <a:ea typeface="+mn-lt"/>
                <a:cs typeface="+mn-lt"/>
              </a:rPr>
              <a:t>диспут; </a:t>
            </a:r>
          </a:p>
          <a:p>
            <a:r>
              <a:rPr lang="ru-RU" dirty="0">
                <a:ea typeface="+mn-lt"/>
                <a:cs typeface="+mn-lt"/>
              </a:rPr>
              <a:t>дискуссия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5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309F90-B6C9-4849-A75B-BFA6DE2E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ea typeface="+mj-lt"/>
                <a:cs typeface="+mj-lt"/>
              </a:rPr>
              <a:t>Задания, способствующие достижению метапредметных результатов на уроках физической культуры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D55D43-A550-4185-B1CC-2535C041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                                </a:t>
            </a:r>
            <a:r>
              <a:rPr lang="ru-RU" b="1" dirty="0">
                <a:ea typeface="+mn-lt"/>
                <a:cs typeface="+mn-lt"/>
              </a:rPr>
              <a:t> Практические задание:</a:t>
            </a:r>
          </a:p>
          <a:p>
            <a:r>
              <a:rPr lang="ru-RU" dirty="0">
                <a:ea typeface="+mn-lt"/>
                <a:cs typeface="+mn-lt"/>
              </a:rPr>
              <a:t>Групповая работа 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Поисковые задания </a:t>
            </a:r>
          </a:p>
          <a:p>
            <a:r>
              <a:rPr lang="ru-RU" dirty="0">
                <a:ea typeface="+mn-lt"/>
                <a:cs typeface="+mn-lt"/>
              </a:rPr>
              <a:t>Разработка новых заданий </a:t>
            </a:r>
            <a:endParaRPr lang="ru-RU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Педагогика сотрудничества </a:t>
            </a:r>
            <a:endParaRPr lang="ru-RU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Проектная деятельность</a:t>
            </a:r>
          </a:p>
          <a:p>
            <a:r>
              <a:rPr lang="ru-RU" dirty="0">
                <a:cs typeface="Calibri"/>
              </a:rPr>
              <a:t>Игровая </a:t>
            </a:r>
            <a:r>
              <a:rPr lang="ru-RU" dirty="0" err="1">
                <a:cs typeface="Calibri"/>
              </a:rPr>
              <a:t>дейтельность</a:t>
            </a:r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49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FA7A46-C88C-4A04-A6E1-81DDAD43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cs typeface="Calibri Light"/>
              </a:rPr>
              <a:t>Примеры</a:t>
            </a:r>
            <a:endParaRPr lang="ru-RU" b="1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074973-0F56-4999-AF38-90C2B8ECB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275"/>
            <a:ext cx="10515600" cy="4865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a typeface="+mn-lt"/>
                <a:cs typeface="+mn-lt"/>
              </a:rPr>
              <a:t>в строевых упражнениях (построиться по росту, построиться по длине волос, построиться по дате рождения с января по декабрь, построиться по имени)</a:t>
            </a:r>
            <a:r>
              <a:rPr lang="en-US" dirty="0">
                <a:ea typeface="+mn-lt"/>
                <a:cs typeface="+mn-lt"/>
              </a:rPr>
              <a:t> </a:t>
            </a:r>
            <a:endParaRPr lang="ru-RU"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a typeface="+mn-lt"/>
                <a:cs typeface="+mn-lt"/>
              </a:rPr>
              <a:t>в подвижных играх (гонка мячей по кругу)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ea typeface="+mn-lt"/>
                <a:cs typeface="+mn-lt"/>
              </a:rPr>
              <a:t>упражнения с предметами ( стоя спиной в кругу, держать гимнастическую палочку внизу, накрывать ее ладонью. Перемещаться по кругу, что бы палочка не упала).  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457200" indent="-457200"/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308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216</Words>
  <Application>Microsoft Office PowerPoint</Application>
  <PresentationFormat>Произвольный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Использование УУД на уроках физической культуры</vt:lpstr>
      <vt:lpstr>Презентация PowerPoint</vt:lpstr>
      <vt:lpstr>Презентация PowerPoint</vt:lpstr>
      <vt:lpstr>Универсальные Учебные Действия (УДД):</vt:lpstr>
      <vt:lpstr>Познавательные УДД:</vt:lpstr>
      <vt:lpstr>Регулятивные УУД</vt:lpstr>
      <vt:lpstr>Коммуникативные УУД</vt:lpstr>
      <vt:lpstr>Задания, способствующие достижению метапредметных результатов на уроках физической культуры</vt:lpstr>
      <vt:lpstr>Примеры</vt:lpstr>
      <vt:lpstr>Темы проектных работ на уроке</vt:lpstr>
      <vt:lpstr>Теоретические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Надежда Пронская</cp:lastModifiedBy>
  <cp:revision>150</cp:revision>
  <dcterms:created xsi:type="dcterms:W3CDTF">2012-07-30T23:42:41Z</dcterms:created>
  <dcterms:modified xsi:type="dcterms:W3CDTF">2020-02-26T09:38:40Z</dcterms:modified>
</cp:coreProperties>
</file>