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6" r:id="rId4"/>
    <p:sldId id="287" r:id="rId5"/>
    <p:sldId id="288" r:id="rId6"/>
    <p:sldId id="289" r:id="rId7"/>
    <p:sldId id="290" r:id="rId8"/>
    <p:sldId id="292" r:id="rId9"/>
    <p:sldId id="291" r:id="rId10"/>
    <p:sldId id="293" r:id="rId11"/>
    <p:sldId id="263" r:id="rId12"/>
    <p:sldId id="294" r:id="rId13"/>
    <p:sldId id="296" r:id="rId14"/>
    <p:sldId id="295" r:id="rId15"/>
    <p:sldId id="297" r:id="rId16"/>
    <p:sldId id="29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8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799590"/>
          </a:xfrm>
        </p:spPr>
        <p:txBody>
          <a:bodyPr>
            <a:normAutofit fontScale="90000"/>
          </a:bodyPr>
          <a:lstStyle/>
          <a:p>
            <a:r>
              <a:rPr lang="ru-RU" sz="6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Дневник проектной деятельности</a:t>
            </a:r>
            <a:endParaRPr lang="ru-RU" sz="6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Content Placeholder 1"/>
          <p:cNvPicPr>
            <a:picLocks noChangeAspect="1"/>
          </p:cNvPicPr>
          <p:nvPr>
            <p:ph idx="1"/>
          </p:nvPr>
        </p:nvPicPr>
        <p:blipFill>
          <a:blip r:embed="rId1"/>
          <a:srcRect l="8841" r="10809" b="-3881"/>
          <a:stretch>
            <a:fillRect/>
          </a:stretch>
        </p:blipFill>
        <p:spPr>
          <a:xfrm>
            <a:off x="1550035" y="2134870"/>
            <a:ext cx="5886450" cy="4469765"/>
          </a:xfrm>
          <a:prstGeom prst="flowChartProcess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05893"/>
          <a:ext cx="8136905" cy="5203428"/>
        </p:xfrm>
        <a:graphic>
          <a:graphicData uri="http://schemas.openxmlformats.org/drawingml/2006/table">
            <a:tbl>
              <a:tblPr/>
              <a:tblGrid>
                <a:gridCol w="576065"/>
                <a:gridCol w="1800200"/>
                <a:gridCol w="1584176"/>
                <a:gridCol w="2664296"/>
                <a:gridCol w="1512168"/>
              </a:tblGrid>
              <a:tr h="1058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№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Действия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Сроки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Корректировка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плана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Сделано</a:t>
                      </a:r>
                      <a:endParaRPr lang="ru-RU" sz="2800" b="1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5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5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36096" y="476672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Планирование (5-7 </a:t>
            </a:r>
            <a:r>
              <a:rPr lang="ru-RU" sz="2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</a:t>
            </a: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Анализ 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Мы получилили некоторый результат. Схож ли он с тем, что мы планировали?</a:t>
            </a:r>
            <a:endParaRPr lang="ru-RU" altLang="en-US"/>
          </a:p>
          <a:p>
            <a:r>
              <a:rPr lang="ru-RU" altLang="en-US"/>
              <a:t>Где мы применим проект и в какие сроки?</a:t>
            </a:r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Перспективы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Как мы можем усовершенствовать наш проект?</a:t>
            </a:r>
            <a:endParaRPr lang="ru-RU" altLang="en-US"/>
          </a:p>
          <a:p>
            <a:r>
              <a:rPr lang="ru-RU" altLang="en-US"/>
              <a:t>Что для этого необходимо?</a:t>
            </a:r>
            <a:endParaRPr lang="ru-RU" altLang="en-US"/>
          </a:p>
          <a:p>
            <a:r>
              <a:rPr lang="ru-RU" altLang="en-US"/>
              <a:t>Что мешало добиться более высокого качества проекта в данный момент?</a:t>
            </a:r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Особенности работы членов группы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мы опишем, кто и в какой мере принимал участие в данном проекте.</a:t>
            </a:r>
            <a:endParaRPr lang="ru-R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Источники информации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Где мы брали источники информации?</a:t>
            </a:r>
            <a:endParaRPr lang="ru-RU" altLang="en-US"/>
          </a:p>
          <a:p>
            <a:r>
              <a:rPr lang="ru-RU" altLang="en-US"/>
              <a:t>Если это Интернет-ресурсы, то необходимо указать ссылку, название и дату/время обращения к ней. </a:t>
            </a: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Оценка работы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Оценка работы группы</a:t>
            </a:r>
            <a:endParaRPr lang="ru-RU" altLang="en-US"/>
          </a:p>
          <a:p>
            <a:r>
              <a:rPr lang="ru-RU" altLang="en-US"/>
              <a:t>Оценка работы каждого члена группы</a:t>
            </a:r>
            <a:endParaRPr lang="ru-RU" altLang="en-US"/>
          </a:p>
          <a:p>
            <a:r>
              <a:rPr lang="ru-RU" altLang="en-US"/>
              <a:t>Самооценка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Проект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Авторы:</a:t>
            </a:r>
            <a:endParaRPr lang="ru-RU" altLang="en-US"/>
          </a:p>
          <a:p>
            <a:pPr lvl="1"/>
            <a:r>
              <a:rPr lang="ru-RU" altLang="en-US"/>
              <a:t> </a:t>
            </a:r>
            <a:endParaRPr lang="ru-RU" altLang="en-US"/>
          </a:p>
          <a:p>
            <a:pPr lvl="1"/>
            <a:r>
              <a:rPr lang="ru-RU" altLang="en-US"/>
              <a:t> </a:t>
            </a:r>
            <a:endParaRPr lang="ru-RU" altLang="en-US"/>
          </a:p>
          <a:p>
            <a:pPr lvl="1"/>
            <a:r>
              <a:rPr lang="ru-RU" altLang="en-US"/>
              <a:t> 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Руководитель: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r>
              <a:rPr lang="ru-RU" altLang="en-US"/>
              <a:t>Начало работы:</a:t>
            </a:r>
            <a:endParaRPr lang="ru-RU" altLang="en-US"/>
          </a:p>
          <a:p>
            <a:r>
              <a:rPr lang="ru-RU" altLang="en-US"/>
              <a:t>Завершение работы: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Проблема...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мы опишем проблему, которую мы увидели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Идеальная ситуация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мы опишем, что было бы в идеале</a:t>
            </a:r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Гипотеза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Мы продполагаем, что...</a:t>
            </a:r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Цель и задачи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мы поставим цель (опишем ее с помощью существительного)</a:t>
            </a:r>
            <a:endParaRPr lang="ru-RU" altLang="en-US"/>
          </a:p>
          <a:p>
            <a:r>
              <a:rPr lang="ru-RU" altLang="en-US"/>
              <a:t>Здесь мы определим задачи (опишем их с помощью глаголов)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Продукт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мы опишем наш продукт - то, с помощью чего мы будем решать проблему</a:t>
            </a:r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Риски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Что нам может помещать?</a:t>
            </a: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Планирование</a:t>
            </a:r>
            <a:endParaRPr lang="ru-R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Установим сроки и опрделелим роли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1170</Words>
  <Application>WPS Presentation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/>
      <vt:lpstr>Arial Unicode MS</vt:lpstr>
      <vt:lpstr>Segoe Print</vt:lpstr>
      <vt:lpstr>Gear Drives</vt:lpstr>
      <vt:lpstr>Дневник проектной деятельности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проектной деятельности</dc:title>
  <dc:creator>Ольга</dc:creator>
  <cp:lastModifiedBy>User</cp:lastModifiedBy>
  <cp:revision>13</cp:revision>
  <dcterms:created xsi:type="dcterms:W3CDTF">2015-02-12T18:02:00Z</dcterms:created>
  <dcterms:modified xsi:type="dcterms:W3CDTF">2020-01-19T08:17:04Z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