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64" r:id="rId6"/>
    <p:sldId id="265" r:id="rId7"/>
    <p:sldId id="274" r:id="rId8"/>
    <p:sldId id="261" r:id="rId9"/>
    <p:sldId id="262" r:id="rId10"/>
    <p:sldId id="259" r:id="rId11"/>
    <p:sldId id="266" r:id="rId12"/>
    <p:sldId id="269" r:id="rId13"/>
    <p:sldId id="268" r:id="rId14"/>
    <p:sldId id="275" r:id="rId15"/>
    <p:sldId id="270" r:id="rId16"/>
    <p:sldId id="271" r:id="rId17"/>
    <p:sldId id="272" r:id="rId18"/>
    <p:sldId id="273" r:id="rId19"/>
    <p:sldId id="276" r:id="rId20"/>
    <p:sldId id="277" r:id="rId21"/>
    <p:sldId id="25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8" name="Picture 4" descr="http://gif-kartinki.ru/ramki/ramki-shkola_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97" y="1"/>
            <a:ext cx="90808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0" descr="http://arz-school2.ru/images/news/olimpiady.jpg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1643" y="4737138"/>
            <a:ext cx="1747903" cy="21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arz-school2.ru/images/news/olimpiady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243" y="4871983"/>
            <a:ext cx="1627907" cy="20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audio" Target="../media/media2.mp3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microsoft.com/office/2007/relationships/media" Target="../media/media3.mp3"/><Relationship Id="rId1" Type="http://schemas.openxmlformats.org/officeDocument/2006/relationships/audio" Target="../media/media3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28" Type="http://schemas.openxmlformats.org/officeDocument/2006/relationships/image" Target="../media/image47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31" Type="http://schemas.microsoft.com/office/2007/relationships/media" Target="../media/media2.mp3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Relationship Id="rId30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27.jpeg"/><Relationship Id="rId3" Type="http://schemas.openxmlformats.org/officeDocument/2006/relationships/image" Target="../media/image24.jpeg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image" Target="../media/image23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5" Type="http://schemas.openxmlformats.org/officeDocument/2006/relationships/image" Target="../media/image26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5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p3"/><Relationship Id="rId5" Type="http://schemas.openxmlformats.org/officeDocument/2006/relationships/image" Target="../media/image5.png"/><Relationship Id="rId4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15.jpeg"/><Relationship Id="rId1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51.png"/><Relationship Id="rId9" Type="http://schemas.openxmlformats.org/officeDocument/2006/relationships/image" Target="../media/image55.jpeg"/><Relationship Id="rId1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15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audio" Target="../media/media4.mp3"/><Relationship Id="rId6" Type="http://schemas.openxmlformats.org/officeDocument/2006/relationships/image" Target="../media/image5.png"/><Relationship Id="rId5" Type="http://schemas.microsoft.com/office/2007/relationships/media" Target="../media/media4.mp3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microsoft.com/office/2007/relationships/media" Target="../media/media7.mp3"/><Relationship Id="rId2" Type="http://schemas.openxmlformats.org/officeDocument/2006/relationships/audio" Target="../media/media7.mp3"/><Relationship Id="rId16" Type="http://schemas.openxmlformats.org/officeDocument/2006/relationships/image" Target="../media/image5.png"/><Relationship Id="rId1" Type="http://schemas.openxmlformats.org/officeDocument/2006/relationships/audio" Target="../media/media2.mp3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microsoft.com/office/2007/relationships/media" Target="../media/media2.mp3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openxmlformats.org/officeDocument/2006/relationships/audio" Target="../media/media2.mp3"/><Relationship Id="rId6" Type="http://schemas.microsoft.com/office/2007/relationships/media" Target="../media/media2.mp3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p3"/><Relationship Id="rId5" Type="http://schemas.openxmlformats.org/officeDocument/2006/relationships/image" Target="../media/image5.png"/><Relationship Id="rId4" Type="http://schemas.microsoft.com/office/2007/relationships/media" Target="../media/media8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media" Target="../media/media3.mp3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7.png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openxmlformats.org/officeDocument/2006/relationships/audio" Target="../media/media2.mp3"/><Relationship Id="rId6" Type="http://schemas.openxmlformats.org/officeDocument/2006/relationships/image" Target="../media/image76.png"/><Relationship Id="rId11" Type="http://schemas.microsoft.com/office/2007/relationships/media" Target="../media/media2.mp3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9.mp3"/><Relationship Id="rId6" Type="http://schemas.microsoft.com/office/2007/relationships/media" Target="../media/media9.mp3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if-kartinki.ru/ramki/ramki-shkola_04.png" TargetMode="External"/><Relationship Id="rId2" Type="http://schemas.openxmlformats.org/officeDocument/2006/relationships/hyperlink" Target="http://k36.kn3.net/taringa/6/5/2/1/3/1/4/b2kcarolina/C35.jpg?104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z-school2.ru/images/news/olimpiady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2.mp3"/><Relationship Id="rId1" Type="http://schemas.openxmlformats.org/officeDocument/2006/relationships/audio" Target="../media/media3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microsoft.com/office/2007/relationships/media" Target="../media/media2.mp3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p3"/><Relationship Id="rId6" Type="http://schemas.openxmlformats.org/officeDocument/2006/relationships/image" Target="../media/image19.jpeg"/><Relationship Id="rId11" Type="http://schemas.openxmlformats.org/officeDocument/2006/relationships/image" Target="../media/image5.png"/><Relationship Id="rId5" Type="http://schemas.openxmlformats.org/officeDocument/2006/relationships/image" Target="../media/image18.jpeg"/><Relationship Id="rId10" Type="http://schemas.microsoft.com/office/2007/relationships/media" Target="../media/media4.mp3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571611"/>
            <a:ext cx="6408712" cy="235745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Интегрированное занятие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 внеурочной деятельности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«Интеллектуальный марафон</a:t>
            </a:r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Глазова Н.А.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Никитина М.Н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00042"/>
            <a:ext cx="6093890" cy="3071834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</a:p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№15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Егорьевск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Первоклаш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57356" y="5715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0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2. «Зелёные страницы»</a:t>
            </a:r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53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1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рыбы, </a:t>
            </a:r>
            <a:r>
              <a:rPr lang="ru-RU" sz="31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птицы,   </a:t>
            </a:r>
            <a:r>
              <a:rPr lang="ru-RU" sz="31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звери, </a:t>
            </a:r>
            <a:r>
              <a:rPr lang="ru-RU" sz="31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насекомые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www.nastol.com.ua/pic/201202/1920x1200/nastol.com.ua-161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340768"/>
            <a:ext cx="161967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nnikonline.club/wp-content/uploads/2016/02/delfin-iz-vody.jpg"/>
          <p:cNvPicPr/>
          <p:nvPr/>
        </p:nvPicPr>
        <p:blipFill>
          <a:blip r:embed="rId5" cstate="print"/>
          <a:srcRect l="21387" t="14449" r="14967"/>
          <a:stretch>
            <a:fillRect/>
          </a:stretch>
        </p:blipFill>
        <p:spPr bwMode="auto">
          <a:xfrm>
            <a:off x="1619672" y="1340768"/>
            <a:ext cx="1295399" cy="117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-dog.ru/wallpapers/5/6/438720409470809/kit-more-priroda.jpg"/>
          <p:cNvPicPr/>
          <p:nvPr/>
        </p:nvPicPr>
        <p:blipFill>
          <a:blip r:embed="rId6" cstate="print"/>
          <a:srcRect l="8147" t="21675" r="21953" b="15725"/>
          <a:stretch>
            <a:fillRect/>
          </a:stretch>
        </p:blipFill>
        <p:spPr bwMode="auto">
          <a:xfrm>
            <a:off x="0" y="2420888"/>
            <a:ext cx="1619672" cy="121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ages.pexels.com/photos/34096/blue-tit-bird-cute-nature.jpg?auto=compress&amp;amp;cs=tinysrgb&amp;amp;fit=crop&amp;amp;h=627&amp;amp;w=1200"/>
          <p:cNvPicPr/>
          <p:nvPr/>
        </p:nvPicPr>
        <p:blipFill>
          <a:blip r:embed="rId7" cstate="print"/>
          <a:srcRect l="32324" t="32432" r="11879"/>
          <a:stretch>
            <a:fillRect/>
          </a:stretch>
        </p:blipFill>
        <p:spPr bwMode="auto">
          <a:xfrm>
            <a:off x="1619672" y="2492896"/>
            <a:ext cx="12961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getaway.co.za/wp-content/uploads/2018/12/tarantula-1416354_1280.jpg"/>
          <p:cNvPicPr/>
          <p:nvPr/>
        </p:nvPicPr>
        <p:blipFill>
          <a:blip r:embed="rId8" cstate="print"/>
          <a:srcRect l="14614" t="6284" r="12407"/>
          <a:stretch>
            <a:fillRect/>
          </a:stretch>
        </p:blipFill>
        <p:spPr bwMode="auto">
          <a:xfrm>
            <a:off x="2915816" y="1340769"/>
            <a:ext cx="164477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c.pxhere.com/photos/97/d1/naturaleza_macro_nature_animals_explorer_explore_animales_raynox250-407394.jpg!d"/>
          <p:cNvPicPr/>
          <p:nvPr/>
        </p:nvPicPr>
        <p:blipFill>
          <a:blip r:embed="rId9" cstate="print"/>
          <a:srcRect l="26777" t="14374" r="13639" b="25462"/>
          <a:stretch>
            <a:fillRect/>
          </a:stretch>
        </p:blipFill>
        <p:spPr bwMode="auto">
          <a:xfrm>
            <a:off x="2915816" y="2492896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1.wp.com/mirplaneta.ru/images/2/453.jpg"/>
          <p:cNvPicPr/>
          <p:nvPr/>
        </p:nvPicPr>
        <p:blipFill>
          <a:blip r:embed="rId10" cstate="print"/>
          <a:srcRect l="28163" t="11034" r="34725"/>
          <a:stretch>
            <a:fillRect/>
          </a:stretch>
        </p:blipFill>
        <p:spPr bwMode="auto">
          <a:xfrm>
            <a:off x="0" y="3645024"/>
            <a:ext cx="151012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get.pxhere.com/photo/nature-bird-wing-wildlife-beak-fauna-stork-poland-vertebrate-ibis-white-stork-ciconiiformes-569439.jpg"/>
          <p:cNvPicPr/>
          <p:nvPr/>
        </p:nvPicPr>
        <p:blipFill>
          <a:blip r:embed="rId11" cstate="print"/>
          <a:srcRect l="28355" t="8219" r="17025"/>
          <a:stretch>
            <a:fillRect/>
          </a:stretch>
        </p:blipFill>
        <p:spPr bwMode="auto">
          <a:xfrm>
            <a:off x="1475656" y="3645025"/>
            <a:ext cx="1296144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avatars.mds.yandex.net/get-pdb/1025945/55bf485d-110a-47b8-acca-2eb51d0b63c6/s1200"/>
          <p:cNvPicPr/>
          <p:nvPr/>
        </p:nvPicPr>
        <p:blipFill>
          <a:blip r:embed="rId12" cstate="print"/>
          <a:srcRect l="26623" t="6160" r="41355" b="7595"/>
          <a:stretch>
            <a:fillRect/>
          </a:stretch>
        </p:blipFill>
        <p:spPr bwMode="auto">
          <a:xfrm>
            <a:off x="2771800" y="3645024"/>
            <a:ext cx="13681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wallpaperscave.ru/images/original/18/03-29/animals-fish-34869.jpg"/>
          <p:cNvPicPr/>
          <p:nvPr/>
        </p:nvPicPr>
        <p:blipFill>
          <a:blip r:embed="rId13" cstate="print"/>
          <a:srcRect l="7840" t="23788" r="6709" b="29322"/>
          <a:stretch>
            <a:fillRect/>
          </a:stretch>
        </p:blipFill>
        <p:spPr bwMode="auto">
          <a:xfrm>
            <a:off x="0" y="6093296"/>
            <a:ext cx="205172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nashzeleniymir.ru/wp-content/uploads/2016/09/%D0%95%D0%B2%D1%80%D0%BE%D0%BF%D0%B5%D0%B9%D1%81%D0%BA%D0%B8%D0%B9-%D1%81%D0%B0%D0%B7%D0%B0%D0%BD-%D1%84%D0%BE%D1%82%D0%BE-%D0%BB%D0%B0%D1%82.-Cyprinus-carpio-carpio-1024x681.jpg"/>
          <p:cNvPicPr/>
          <p:nvPr/>
        </p:nvPicPr>
        <p:blipFill>
          <a:blip r:embed="rId14" cstate="print"/>
          <a:srcRect l="7994" t="19444" r="6544" b="14806"/>
          <a:stretch>
            <a:fillRect/>
          </a:stretch>
        </p:blipFill>
        <p:spPr bwMode="auto">
          <a:xfrm>
            <a:off x="2051720" y="6093296"/>
            <a:ext cx="2304255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poiskputi.ru/assets/images/3215/ava/small-0f9eaa0e7bc9397cc7738af8c72efcc7.jpg"/>
          <p:cNvPicPr/>
          <p:nvPr/>
        </p:nvPicPr>
        <p:blipFill>
          <a:blip r:embed="rId15" cstate="print"/>
          <a:srcRect l="2143" t="13300" r="12395" b="16001"/>
          <a:stretch>
            <a:fillRect/>
          </a:stretch>
        </p:blipFill>
        <p:spPr bwMode="auto">
          <a:xfrm>
            <a:off x="4355976" y="6093296"/>
            <a:ext cx="24482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avatars.mds.yandex.net/get-pdb/1900761/a4406b9d-d3dc-481c-ba82-d7508c58afd5/s1200"/>
          <p:cNvPicPr/>
          <p:nvPr/>
        </p:nvPicPr>
        <p:blipFill>
          <a:blip r:embed="rId16" cstate="print"/>
          <a:srcRect l="9071" t="11222" r="19575" b="17207"/>
          <a:stretch>
            <a:fillRect/>
          </a:stretch>
        </p:blipFill>
        <p:spPr bwMode="auto">
          <a:xfrm>
            <a:off x="6804249" y="6093296"/>
            <a:ext cx="233975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avatars.mds.yandex.net/get-pdb/1366122/1cb3d988-4387-4d81-8656-38ef373628b1/s1200?webp=false"/>
          <p:cNvPicPr/>
          <p:nvPr/>
        </p:nvPicPr>
        <p:blipFill>
          <a:blip r:embed="rId17" cstate="print"/>
          <a:srcRect l="34318" t="5081" r="12108" b="4619"/>
          <a:stretch>
            <a:fillRect/>
          </a:stretch>
        </p:blipFill>
        <p:spPr bwMode="auto">
          <a:xfrm>
            <a:off x="4572000" y="1340768"/>
            <a:ext cx="1074419" cy="11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c.pxhere.com/photos/3b/3d/insects_grasshopper_lobster_nature_insect-679666.jpg!d"/>
          <p:cNvPicPr/>
          <p:nvPr/>
        </p:nvPicPr>
        <p:blipFill>
          <a:blip r:embed="rId18" cstate="print"/>
          <a:srcRect l="3067" t="10472" b="6151"/>
          <a:stretch>
            <a:fillRect/>
          </a:stretch>
        </p:blipFill>
        <p:spPr bwMode="auto">
          <a:xfrm>
            <a:off x="5652120" y="1340768"/>
            <a:ext cx="12218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2krota.ru/wp-content/uploads/2018/11/soroka-1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76256" y="1340768"/>
            <a:ext cx="101152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pbs.twimg.com/media/DucYe8IX4AEfy9m.jpg:large"/>
          <p:cNvPicPr/>
          <p:nvPr/>
        </p:nvPicPr>
        <p:blipFill>
          <a:blip r:embed="rId20" cstate="print"/>
          <a:srcRect l="29871" t="3466" r="6674" b="11737"/>
          <a:stretch>
            <a:fillRect/>
          </a:stretch>
        </p:blipFill>
        <p:spPr bwMode="auto">
          <a:xfrm>
            <a:off x="7850124" y="1340768"/>
            <a:ext cx="129387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img2.goodfon.ru/original/3600x2250/6/21/snegir-ptica-pirakanta-yagody.jpg"/>
          <p:cNvPicPr/>
          <p:nvPr/>
        </p:nvPicPr>
        <p:blipFill>
          <a:blip r:embed="rId21" cstate="print"/>
          <a:srcRect l="28625" t="9852" r="22871"/>
          <a:stretch>
            <a:fillRect/>
          </a:stretch>
        </p:blipFill>
        <p:spPr bwMode="auto">
          <a:xfrm>
            <a:off x="4572000" y="2420889"/>
            <a:ext cx="126703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avatars.mds.yandex.net/get-pdb/1748217/ff303fcd-be2d-4859-bc22-d89ea33cf510/s1200"/>
          <p:cNvPicPr/>
          <p:nvPr/>
        </p:nvPicPr>
        <p:blipFill>
          <a:blip r:embed="rId22" cstate="print"/>
          <a:srcRect l="31550" t="17593" r="23954"/>
          <a:stretch>
            <a:fillRect/>
          </a:stretch>
        </p:blipFill>
        <p:spPr bwMode="auto">
          <a:xfrm>
            <a:off x="5796136" y="2420888"/>
            <a:ext cx="105185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www.nastol.com.ua/pic/201808/1920x1200/nastol.com.ua-298184.jpg"/>
          <p:cNvPicPr/>
          <p:nvPr/>
        </p:nvPicPr>
        <p:blipFill>
          <a:blip r:embed="rId23" cstate="print"/>
          <a:srcRect l="14152" t="7389" r="12625" b="9300"/>
          <a:stretch>
            <a:fillRect/>
          </a:stretch>
        </p:blipFill>
        <p:spPr bwMode="auto">
          <a:xfrm>
            <a:off x="6804248" y="2420888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s1.1zoom.ru/b5050/33/239701-aliya06_1280x800.jpg"/>
          <p:cNvPicPr/>
          <p:nvPr/>
        </p:nvPicPr>
        <p:blipFill>
          <a:blip r:embed="rId24" cstate="print"/>
          <a:srcRect l="7069" r="21653"/>
          <a:stretch>
            <a:fillRect/>
          </a:stretch>
        </p:blipFill>
        <p:spPr bwMode="auto">
          <a:xfrm>
            <a:off x="4139953" y="3645024"/>
            <a:ext cx="1656184" cy="243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basik.ru/images/animals_wallpapers_6/26_animals_wallpaper.jpg"/>
          <p:cNvPicPr/>
          <p:nvPr/>
        </p:nvPicPr>
        <p:blipFill>
          <a:blip r:embed="rId25" cstate="print"/>
          <a:srcRect l="16925" t="4312" r="19635" b="5329"/>
          <a:stretch>
            <a:fillRect/>
          </a:stretch>
        </p:blipFill>
        <p:spPr bwMode="auto">
          <a:xfrm>
            <a:off x="7941945" y="2420888"/>
            <a:ext cx="120205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s://www.1zoom.me/big2/748/322600-Sepik.jpg"/>
          <p:cNvPicPr/>
          <p:nvPr/>
        </p:nvPicPr>
        <p:blipFill>
          <a:blip r:embed="rId26" cstate="print"/>
          <a:srcRect l="23698" t="12315" r="8722"/>
          <a:stretch>
            <a:fillRect/>
          </a:stretch>
        </p:blipFill>
        <p:spPr bwMode="auto">
          <a:xfrm>
            <a:off x="5796136" y="3645024"/>
            <a:ext cx="158417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s://www.1zoom.me/big/30/69923-aleni.jpg"/>
          <p:cNvPicPr/>
          <p:nvPr/>
        </p:nvPicPr>
        <p:blipFill>
          <a:blip r:embed="rId27" cstate="print"/>
          <a:srcRect l="17537" t="2669" r="5386" b="32033"/>
          <a:stretch>
            <a:fillRect/>
          </a:stretch>
        </p:blipFill>
        <p:spPr bwMode="auto">
          <a:xfrm>
            <a:off x="5796136" y="4869160"/>
            <a:ext cx="1584176" cy="128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s://avatars.mds.yandex.net/get-pdb/1360297/93df19fd-3ca9-4dec-b07c-ee9fa49a157a/s1200"/>
          <p:cNvPicPr/>
          <p:nvPr/>
        </p:nvPicPr>
        <p:blipFill>
          <a:blip r:embed="rId28" cstate="print"/>
          <a:srcRect l="31393" r="17197"/>
          <a:stretch>
            <a:fillRect/>
          </a:stretch>
        </p:blipFill>
        <p:spPr bwMode="auto">
          <a:xfrm>
            <a:off x="7389634" y="3645024"/>
            <a:ext cx="175436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праздник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9"/>
              </p:ext>
            </p:extLst>
          </p:nvPr>
        </p:nvPicPr>
        <p:blipFill>
          <a:blip r:embed="rId30" cstate="print"/>
          <a:stretch>
            <a:fillRect/>
          </a:stretch>
        </p:blipFill>
        <p:spPr>
          <a:xfrm>
            <a:off x="7850124" y="731168"/>
            <a:ext cx="609600" cy="609600"/>
          </a:xfrm>
          <a:prstGeom prst="rect">
            <a:avLst/>
          </a:prstGeom>
        </p:spPr>
      </p:pic>
      <p:pic>
        <p:nvPicPr>
          <p:cNvPr id="29" name="музыка проигры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0" cstate="print"/>
          <a:stretch>
            <a:fillRect/>
          </a:stretch>
        </p:blipFill>
        <p:spPr>
          <a:xfrm>
            <a:off x="450263" y="696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45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76672"/>
            <a:ext cx="8715436" cy="1224136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2. «Зелёные страницы»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www.nastol.com.ua/pic/201202/1920x1200/nastol.com.ua-161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68760"/>
            <a:ext cx="161967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nnikonline.club/wp-content/uploads/2016/02/delfin-iz-vody.jpg"/>
          <p:cNvPicPr/>
          <p:nvPr/>
        </p:nvPicPr>
        <p:blipFill>
          <a:blip r:embed="rId3" cstate="print"/>
          <a:srcRect l="21387" t="14449" r="14967"/>
          <a:stretch>
            <a:fillRect/>
          </a:stretch>
        </p:blipFill>
        <p:spPr bwMode="auto">
          <a:xfrm>
            <a:off x="4932040" y="2348880"/>
            <a:ext cx="1368152" cy="117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-dog.ru/wallpapers/5/6/438720409470809/kit-more-priroda.jpg"/>
          <p:cNvPicPr/>
          <p:nvPr/>
        </p:nvPicPr>
        <p:blipFill>
          <a:blip r:embed="rId4" cstate="print"/>
          <a:srcRect l="8147" t="21675" r="21953" b="15725"/>
          <a:stretch>
            <a:fillRect/>
          </a:stretch>
        </p:blipFill>
        <p:spPr bwMode="auto">
          <a:xfrm>
            <a:off x="7812360" y="1268760"/>
            <a:ext cx="1331640" cy="10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ages.pexels.com/photos/34096/blue-tit-bird-cute-nature.jpg?auto=compress&amp;amp;cs=tinysrgb&amp;amp;fit=crop&amp;amp;h=627&amp;amp;w=1200"/>
          <p:cNvPicPr/>
          <p:nvPr/>
        </p:nvPicPr>
        <p:blipFill>
          <a:blip r:embed="rId5" cstate="print"/>
          <a:srcRect l="32324" t="32432" r="11879"/>
          <a:stretch>
            <a:fillRect/>
          </a:stretch>
        </p:blipFill>
        <p:spPr bwMode="auto">
          <a:xfrm>
            <a:off x="3419872" y="3861048"/>
            <a:ext cx="108012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c.pxhere.com/photos/97/d1/naturaleza_macro_nature_animals_explorer_explore_animales_raynox250-407394.jpg!d"/>
          <p:cNvPicPr/>
          <p:nvPr/>
        </p:nvPicPr>
        <p:blipFill>
          <a:blip r:embed="rId6" cstate="print"/>
          <a:srcRect l="26777" t="14374" r="13639" b="25462"/>
          <a:stretch>
            <a:fillRect/>
          </a:stretch>
        </p:blipFill>
        <p:spPr bwMode="auto">
          <a:xfrm>
            <a:off x="3491880" y="5733256"/>
            <a:ext cx="158417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1.wp.com/mirplaneta.ru/images/2/453.jpg"/>
          <p:cNvPicPr/>
          <p:nvPr/>
        </p:nvPicPr>
        <p:blipFill>
          <a:blip r:embed="rId7" cstate="print"/>
          <a:srcRect l="28163" t="11034" r="34725"/>
          <a:stretch>
            <a:fillRect/>
          </a:stretch>
        </p:blipFill>
        <p:spPr bwMode="auto">
          <a:xfrm>
            <a:off x="3131840" y="1268760"/>
            <a:ext cx="7200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get.pxhere.com/photo/nature-bird-wing-wildlife-beak-fauna-stork-poland-vertebrate-ibis-white-stork-ciconiiformes-569439.jpg"/>
          <p:cNvPicPr/>
          <p:nvPr/>
        </p:nvPicPr>
        <p:blipFill>
          <a:blip r:embed="rId8" cstate="print"/>
          <a:srcRect l="28355" t="8219" r="17025"/>
          <a:stretch>
            <a:fillRect/>
          </a:stretch>
        </p:blipFill>
        <p:spPr bwMode="auto">
          <a:xfrm>
            <a:off x="3851920" y="1268760"/>
            <a:ext cx="6480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avatars.mds.yandex.net/get-pdb/1025945/55bf485d-110a-47b8-acca-2eb51d0b63c6/s1200"/>
          <p:cNvPicPr/>
          <p:nvPr/>
        </p:nvPicPr>
        <p:blipFill>
          <a:blip r:embed="rId9" cstate="print"/>
          <a:srcRect l="26623" t="6160" r="41355" b="7595"/>
          <a:stretch>
            <a:fillRect/>
          </a:stretch>
        </p:blipFill>
        <p:spPr bwMode="auto">
          <a:xfrm>
            <a:off x="7812360" y="3501008"/>
            <a:ext cx="13316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wallpaperscave.ru/images/original/18/03-29/animals-fish-34869.jpg"/>
          <p:cNvPicPr/>
          <p:nvPr/>
        </p:nvPicPr>
        <p:blipFill>
          <a:blip r:embed="rId10" cstate="print"/>
          <a:srcRect l="7840" t="23788" r="6709" b="29322"/>
          <a:stretch>
            <a:fillRect/>
          </a:stretch>
        </p:blipFill>
        <p:spPr bwMode="auto">
          <a:xfrm>
            <a:off x="0" y="1268760"/>
            <a:ext cx="205172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nashzeleniymir.ru/wp-content/uploads/2016/09/%D0%95%D0%B2%D1%80%D0%BE%D0%BF%D0%B5%D0%B9%D1%81%D0%BA%D0%B8%D0%B9-%D1%81%D0%B0%D0%B7%D0%B0%D0%BD-%D1%84%D0%BE%D1%82%D0%BE-%D0%BB%D0%B0%D1%82.-Cyprinus-carpio-carpio-1024x681.jpg"/>
          <p:cNvPicPr/>
          <p:nvPr/>
        </p:nvPicPr>
        <p:blipFill>
          <a:blip r:embed="rId11" cstate="print"/>
          <a:srcRect l="7994" t="19444" r="6544" b="14806"/>
          <a:stretch>
            <a:fillRect/>
          </a:stretch>
        </p:blipFill>
        <p:spPr bwMode="auto">
          <a:xfrm>
            <a:off x="1" y="2060848"/>
            <a:ext cx="2051719" cy="75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poiskputi.ru/assets/images/3215/ava/small-0f9eaa0e7bc9397cc7738af8c72efcc7.jpg"/>
          <p:cNvPicPr/>
          <p:nvPr/>
        </p:nvPicPr>
        <p:blipFill>
          <a:blip r:embed="rId12" cstate="print"/>
          <a:srcRect l="2143" t="13300" r="12395" b="16001"/>
          <a:stretch>
            <a:fillRect/>
          </a:stretch>
        </p:blipFill>
        <p:spPr bwMode="auto">
          <a:xfrm>
            <a:off x="0" y="2780928"/>
            <a:ext cx="2051720" cy="69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avatars.mds.yandex.net/get-pdb/1900761/a4406b9d-d3dc-481c-ba82-d7508c58afd5/s1200"/>
          <p:cNvPicPr/>
          <p:nvPr/>
        </p:nvPicPr>
        <p:blipFill>
          <a:blip r:embed="rId13" cstate="print"/>
          <a:srcRect l="9071" t="11222" r="19575" b="17207"/>
          <a:stretch>
            <a:fillRect/>
          </a:stretch>
        </p:blipFill>
        <p:spPr bwMode="auto">
          <a:xfrm>
            <a:off x="0" y="3429000"/>
            <a:ext cx="2051720" cy="67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avatars.mds.yandex.net/get-pdb/1366122/1cb3d988-4387-4d81-8656-38ef373628b1/s1200?webp=false"/>
          <p:cNvPicPr/>
          <p:nvPr/>
        </p:nvPicPr>
        <p:blipFill>
          <a:blip r:embed="rId14" cstate="print"/>
          <a:srcRect l="34318" t="5081" r="12108" b="4619"/>
          <a:stretch>
            <a:fillRect/>
          </a:stretch>
        </p:blipFill>
        <p:spPr bwMode="auto">
          <a:xfrm>
            <a:off x="7740352" y="2348880"/>
            <a:ext cx="140364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c.pxhere.com/photos/3b/3d/insects_grasshopper_lobster_nature_insect-679666.jpg!d"/>
          <p:cNvPicPr/>
          <p:nvPr/>
        </p:nvPicPr>
        <p:blipFill>
          <a:blip r:embed="rId15" cstate="print"/>
          <a:srcRect l="3067" t="10472" b="6151"/>
          <a:stretch>
            <a:fillRect/>
          </a:stretch>
        </p:blipFill>
        <p:spPr bwMode="auto">
          <a:xfrm>
            <a:off x="971600" y="5733256"/>
            <a:ext cx="122186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2krota.ru/wp-content/uploads/2018/11/soroka-1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19872" y="2636912"/>
            <a:ext cx="108012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pbs.twimg.com/media/DucYe8IX4AEfy9m.jpg:large"/>
          <p:cNvPicPr/>
          <p:nvPr/>
        </p:nvPicPr>
        <p:blipFill>
          <a:blip r:embed="rId17" cstate="print"/>
          <a:srcRect l="29871" t="3466" r="6674" b="11737"/>
          <a:stretch>
            <a:fillRect/>
          </a:stretch>
        </p:blipFill>
        <p:spPr bwMode="auto">
          <a:xfrm>
            <a:off x="2214546" y="5733256"/>
            <a:ext cx="129387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img2.goodfon.ru/original/3600x2250/6/21/snegir-ptica-pirakanta-yagody.jpg"/>
          <p:cNvPicPr/>
          <p:nvPr/>
        </p:nvPicPr>
        <p:blipFill>
          <a:blip r:embed="rId18" cstate="print"/>
          <a:srcRect l="28625" t="9852" r="22871"/>
          <a:stretch>
            <a:fillRect/>
          </a:stretch>
        </p:blipFill>
        <p:spPr bwMode="auto">
          <a:xfrm>
            <a:off x="2339753" y="3861048"/>
            <a:ext cx="108012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avatars.mds.yandex.net/get-pdb/1748217/ff303fcd-be2d-4859-bc22-d89ea33cf510/s1200"/>
          <p:cNvPicPr/>
          <p:nvPr/>
        </p:nvPicPr>
        <p:blipFill>
          <a:blip r:embed="rId19" cstate="print"/>
          <a:srcRect l="31550" t="17593" r="23954"/>
          <a:stretch>
            <a:fillRect/>
          </a:stretch>
        </p:blipFill>
        <p:spPr bwMode="auto">
          <a:xfrm>
            <a:off x="2339752" y="2636912"/>
            <a:ext cx="1051854" cy="12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www.nastol.com.ua/pic/201808/1920x1200/nastol.com.ua-298184.jpg"/>
          <p:cNvPicPr/>
          <p:nvPr/>
        </p:nvPicPr>
        <p:blipFill>
          <a:blip r:embed="rId20" cstate="print"/>
          <a:srcRect l="14152" t="7389" r="12625" b="9300"/>
          <a:stretch>
            <a:fillRect/>
          </a:stretch>
        </p:blipFill>
        <p:spPr bwMode="auto">
          <a:xfrm>
            <a:off x="0" y="4077072"/>
            <a:ext cx="205172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s1.1zoom.ru/b5050/33/239701-aliya06_1280x800.jpg"/>
          <p:cNvPicPr/>
          <p:nvPr/>
        </p:nvPicPr>
        <p:blipFill>
          <a:blip r:embed="rId21" cstate="print"/>
          <a:srcRect l="7069" r="21653"/>
          <a:stretch>
            <a:fillRect/>
          </a:stretch>
        </p:blipFill>
        <p:spPr bwMode="auto">
          <a:xfrm>
            <a:off x="4932040" y="3501008"/>
            <a:ext cx="12241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basik.ru/images/animals_wallpapers_6/26_animals_wallpaper.jpg"/>
          <p:cNvPicPr/>
          <p:nvPr/>
        </p:nvPicPr>
        <p:blipFill>
          <a:blip r:embed="rId22" cstate="print"/>
          <a:srcRect l="16925" t="4312" r="19635" b="5329"/>
          <a:stretch>
            <a:fillRect/>
          </a:stretch>
        </p:blipFill>
        <p:spPr bwMode="auto">
          <a:xfrm>
            <a:off x="6588224" y="1268760"/>
            <a:ext cx="120205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s://www.1zoom.me/big2/748/322600-Sepik.jpg"/>
          <p:cNvPicPr/>
          <p:nvPr/>
        </p:nvPicPr>
        <p:blipFill>
          <a:blip r:embed="rId23" cstate="print"/>
          <a:srcRect l="23698" t="12315" r="8722"/>
          <a:stretch>
            <a:fillRect/>
          </a:stretch>
        </p:blipFill>
        <p:spPr bwMode="auto">
          <a:xfrm>
            <a:off x="6300192" y="2348880"/>
            <a:ext cx="144016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s://www.1zoom.me/big/30/69923-aleni.jpg"/>
          <p:cNvPicPr/>
          <p:nvPr/>
        </p:nvPicPr>
        <p:blipFill>
          <a:blip r:embed="rId24" cstate="print"/>
          <a:srcRect l="17537" t="2669" r="5386" b="32033"/>
          <a:stretch>
            <a:fillRect/>
          </a:stretch>
        </p:blipFill>
        <p:spPr bwMode="auto">
          <a:xfrm>
            <a:off x="6156176" y="3501008"/>
            <a:ext cx="16916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s://avatars.mds.yandex.net/get-pdb/1360297/93df19fd-3ca9-4dec-b07c-ee9fa49a157a/s1200"/>
          <p:cNvPicPr/>
          <p:nvPr/>
        </p:nvPicPr>
        <p:blipFill>
          <a:blip r:embed="rId25" cstate="print"/>
          <a:srcRect l="31393" r="17197"/>
          <a:stretch>
            <a:fillRect/>
          </a:stretch>
        </p:blipFill>
        <p:spPr bwMode="auto">
          <a:xfrm>
            <a:off x="2339752" y="1268760"/>
            <a:ext cx="7920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67544" y="836712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Рыбы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71800" y="836712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Птицы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940152" y="836712"/>
            <a:ext cx="13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Звери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267744" y="5157192"/>
            <a:ext cx="225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Насекомые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44208" y="5085184"/>
            <a:ext cx="2699792" cy="177281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https://img.getaway.co.za/wp-content/uploads/2018/12/tarantula-1416354_1280.jpg"/>
          <p:cNvPicPr/>
          <p:nvPr/>
        </p:nvPicPr>
        <p:blipFill>
          <a:blip r:embed="rId26" cstate="print"/>
          <a:srcRect l="14614" t="6284" r="12407"/>
          <a:stretch>
            <a:fillRect/>
          </a:stretch>
        </p:blipFill>
        <p:spPr bwMode="auto">
          <a:xfrm>
            <a:off x="6660232" y="5229200"/>
            <a:ext cx="2304256" cy="144016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0" y="1268760"/>
            <a:ext cx="2051720" cy="40324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339752" y="1268760"/>
            <a:ext cx="2160240" cy="37444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932040" y="1268760"/>
            <a:ext cx="4211960" cy="38164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971600" y="5733256"/>
            <a:ext cx="4104456" cy="11247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2" descr="http://www.school21kovrov.su/sites/default/files/kartinki_pro_vosklicatelnyy_znak_2_14215145-387x1024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flipV="1">
            <a:off x="5786446" y="5286388"/>
            <a:ext cx="580352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45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«Топай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хлопай»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Переменка «Здоровячки» 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 descr="https://st2.depositphotos.com/1526816/6226/v/450/depositphotos_62263663-stock-illustration-jumpi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2492896"/>
            <a:ext cx="6984775" cy="3414780"/>
          </a:xfrm>
          <a:prstGeom prst="rect">
            <a:avLst/>
          </a:prstGeom>
          <a:noFill/>
        </p:spPr>
      </p:pic>
      <p:pic>
        <p:nvPicPr>
          <p:cNvPr id="2" name="Физминутка - Хлопай-Топай (www.mixmuz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28728" y="57864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88640"/>
            <a:ext cx="8482862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3. </a:t>
            </a: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Умники и умницы»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                        2.                           3.  </a:t>
            </a:r>
            <a:endParaRPr lang="ru-RU" dirty="0"/>
          </a:p>
        </p:txBody>
      </p:sp>
      <p:pic>
        <p:nvPicPr>
          <p:cNvPr id="7170" name="Picture 2" descr="http://ogo.ua/images/articles/1567/small/139486521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196752"/>
            <a:ext cx="1872208" cy="1497767"/>
          </a:xfrm>
          <a:prstGeom prst="rect">
            <a:avLst/>
          </a:prstGeom>
          <a:noFill/>
        </p:spPr>
      </p:pic>
      <p:pic>
        <p:nvPicPr>
          <p:cNvPr id="7172" name="Picture 4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475656" y="2204864"/>
            <a:ext cx="690206" cy="538361"/>
          </a:xfrm>
          <a:prstGeom prst="rect">
            <a:avLst/>
          </a:prstGeom>
          <a:noFill/>
        </p:spPr>
      </p:pic>
      <p:pic>
        <p:nvPicPr>
          <p:cNvPr id="6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2348880"/>
            <a:ext cx="250896" cy="217443"/>
          </a:xfrm>
          <a:prstGeom prst="rect">
            <a:avLst/>
          </a:prstGeom>
          <a:noFill/>
        </p:spPr>
      </p:pic>
      <p:pic>
        <p:nvPicPr>
          <p:cNvPr id="7176" name="Picture 8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912"/>
            <a:ext cx="827584" cy="645516"/>
          </a:xfrm>
          <a:prstGeom prst="rect">
            <a:avLst/>
          </a:prstGeom>
          <a:noFill/>
        </p:spPr>
      </p:pic>
      <p:pic>
        <p:nvPicPr>
          <p:cNvPr id="9" name="Picture 8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636912"/>
            <a:ext cx="827584" cy="645516"/>
          </a:xfrm>
          <a:prstGeom prst="rect">
            <a:avLst/>
          </a:prstGeom>
          <a:noFill/>
        </p:spPr>
      </p:pic>
      <p:pic>
        <p:nvPicPr>
          <p:cNvPr id="10" name="Picture 8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636912"/>
            <a:ext cx="827584" cy="645516"/>
          </a:xfrm>
          <a:prstGeom prst="rect">
            <a:avLst/>
          </a:prstGeom>
          <a:noFill/>
        </p:spPr>
      </p:pic>
      <p:pic>
        <p:nvPicPr>
          <p:cNvPr id="11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2852936"/>
            <a:ext cx="250896" cy="217443"/>
          </a:xfrm>
          <a:prstGeom prst="rect">
            <a:avLst/>
          </a:prstGeom>
          <a:noFill/>
        </p:spPr>
      </p:pic>
      <p:pic>
        <p:nvPicPr>
          <p:cNvPr id="12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2852936"/>
            <a:ext cx="250896" cy="217443"/>
          </a:xfrm>
          <a:prstGeom prst="rect">
            <a:avLst/>
          </a:prstGeom>
          <a:noFill/>
        </p:spPr>
      </p:pic>
      <p:pic>
        <p:nvPicPr>
          <p:cNvPr id="13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852936"/>
            <a:ext cx="250896" cy="217443"/>
          </a:xfrm>
          <a:prstGeom prst="rect">
            <a:avLst/>
          </a:prstGeom>
          <a:noFill/>
        </p:spPr>
      </p:pic>
      <p:pic>
        <p:nvPicPr>
          <p:cNvPr id="7178" name="Picture 10" descr="https://assets.thesparksite.com/uploads/sites/1003/2012/02/questi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3429000"/>
            <a:ext cx="952500" cy="1076326"/>
          </a:xfrm>
          <a:prstGeom prst="rect">
            <a:avLst/>
          </a:prstGeom>
          <a:noFill/>
        </p:spPr>
      </p:pic>
      <p:pic>
        <p:nvPicPr>
          <p:cNvPr id="7182" name="Picture 14" descr="https://pic1.kidstaff.net/pictures_user/738/1839142/29245757/1839142_20191028092107_8655_250x25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3429000"/>
            <a:ext cx="1157114" cy="1157114"/>
          </a:xfrm>
          <a:prstGeom prst="rect">
            <a:avLst/>
          </a:prstGeom>
          <a:noFill/>
        </p:spPr>
      </p:pic>
      <p:pic>
        <p:nvPicPr>
          <p:cNvPr id="7184" name="Picture 16" descr="https://thumbs.slideserve.com/1_6564167.jpg"/>
          <p:cNvPicPr>
            <a:picLocks noChangeAspect="1" noChangeArrowheads="1"/>
          </p:cNvPicPr>
          <p:nvPr/>
        </p:nvPicPr>
        <p:blipFill>
          <a:blip r:embed="rId8" cstate="print"/>
          <a:srcRect r="39444"/>
          <a:stretch>
            <a:fillRect/>
          </a:stretch>
        </p:blipFill>
        <p:spPr bwMode="auto">
          <a:xfrm>
            <a:off x="642910" y="4357695"/>
            <a:ext cx="1619671" cy="1714512"/>
          </a:xfrm>
          <a:prstGeom prst="rect">
            <a:avLst/>
          </a:prstGeom>
          <a:noFill/>
        </p:spPr>
      </p:pic>
      <p:pic>
        <p:nvPicPr>
          <p:cNvPr id="18" name="Picture 16" descr="https://thumbs.slideserve.com/1_6564167.jpg"/>
          <p:cNvPicPr>
            <a:picLocks noChangeAspect="1" noChangeArrowheads="1"/>
          </p:cNvPicPr>
          <p:nvPr/>
        </p:nvPicPr>
        <p:blipFill>
          <a:blip r:embed="rId8" cstate="print"/>
          <a:srcRect r="39444"/>
          <a:stretch>
            <a:fillRect/>
          </a:stretch>
        </p:blipFill>
        <p:spPr bwMode="auto">
          <a:xfrm flipH="1">
            <a:off x="6500826" y="4429132"/>
            <a:ext cx="1691678" cy="1928826"/>
          </a:xfrm>
          <a:prstGeom prst="rect">
            <a:avLst/>
          </a:prstGeom>
          <a:noFill/>
        </p:spPr>
      </p:pic>
      <p:pic>
        <p:nvPicPr>
          <p:cNvPr id="7186" name="Picture 18" descr="https://img.freepik.com/free-vector/cartoon-beetle_8071-141.jpg?size=338&amp;ext=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11842">
            <a:off x="3566195" y="1292060"/>
            <a:ext cx="1440160" cy="2080232"/>
          </a:xfrm>
          <a:prstGeom prst="rect">
            <a:avLst/>
          </a:prstGeom>
          <a:noFill/>
        </p:spPr>
      </p:pic>
      <p:pic>
        <p:nvPicPr>
          <p:cNvPr id="7190" name="Picture 22" descr="https://i.pinimg.com/474x/26/83/7f/26837ff517d74251e260f705f727ada7--belajar-clipart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40239">
            <a:off x="4407641" y="3035877"/>
            <a:ext cx="1058350" cy="1152128"/>
          </a:xfrm>
          <a:prstGeom prst="rect">
            <a:avLst/>
          </a:prstGeom>
          <a:noFill/>
        </p:spPr>
      </p:pic>
      <p:pic>
        <p:nvPicPr>
          <p:cNvPr id="22" name="Picture 10" descr="https://assets.thesparksite.com/uploads/sites/1003/2012/02/questi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4005064"/>
            <a:ext cx="952500" cy="1076326"/>
          </a:xfrm>
          <a:prstGeom prst="rect">
            <a:avLst/>
          </a:prstGeom>
          <a:noFill/>
        </p:spPr>
      </p:pic>
      <p:pic>
        <p:nvPicPr>
          <p:cNvPr id="7192" name="Picture 24" descr="https://illustrators.ru/uploads/illustration/image/1072351/square_%D0%BC%D0%B5%D0%B4%D0%B2%D0%B5%D0%B6%D0%B0%D1%82%D0%B0_%D0%BC%D0%B0%D0%BB%D0%B8%D0%BD%D0%B0_%D1%84%D0%B8%D0%BD%D0%B0%D0%BB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1268760"/>
            <a:ext cx="1512168" cy="1512168"/>
          </a:xfrm>
          <a:prstGeom prst="rect">
            <a:avLst/>
          </a:prstGeom>
          <a:noFill/>
        </p:spPr>
      </p:pic>
      <p:pic>
        <p:nvPicPr>
          <p:cNvPr id="24" name="Picture 24" descr="https://illustrators.ru/uploads/illustration/image/1072351/square_%D0%BC%D0%B5%D0%B4%D0%B2%D0%B5%D0%B6%D0%B0%D1%82%D0%B0_%D0%BC%D0%B0%D0%BB%D0%B8%D0%BD%D0%B0_%D1%84%D0%B8%D0%BD%D0%B0%D0%BB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2564904"/>
            <a:ext cx="1512168" cy="1512168"/>
          </a:xfrm>
          <a:prstGeom prst="rect">
            <a:avLst/>
          </a:prstGeom>
          <a:noFill/>
        </p:spPr>
      </p:pic>
      <p:pic>
        <p:nvPicPr>
          <p:cNvPr id="7194" name="Picture 26" descr="https://im0-tub-ru.yandex.net/i?id=0938493c616abd8fc4685813faf67ea9&amp;n=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24328" y="1988840"/>
            <a:ext cx="1266925" cy="1651646"/>
          </a:xfrm>
          <a:prstGeom prst="rect">
            <a:avLst/>
          </a:prstGeom>
          <a:noFill/>
        </p:spPr>
      </p:pic>
      <p:pic>
        <p:nvPicPr>
          <p:cNvPr id="26" name="Picture 10" descr="https://assets.thesparksite.com/uploads/sites/1003/2012/02/questi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206" y="3500438"/>
            <a:ext cx="952500" cy="1076326"/>
          </a:xfrm>
          <a:prstGeom prst="rect">
            <a:avLst/>
          </a:prstGeom>
          <a:noFill/>
        </p:spPr>
      </p:pic>
      <p:pic>
        <p:nvPicPr>
          <p:cNvPr id="7196" name="Picture 28" descr="https://i.ytimg.com/vi/zwN_sNskezk/sddefault.jpg"/>
          <p:cNvPicPr>
            <a:picLocks noChangeAspect="1" noChangeArrowheads="1"/>
          </p:cNvPicPr>
          <p:nvPr/>
        </p:nvPicPr>
        <p:blipFill>
          <a:blip r:embed="rId13" cstate="print"/>
          <a:srcRect t="7875" b="7076"/>
          <a:stretch>
            <a:fillRect/>
          </a:stretch>
        </p:blipFill>
        <p:spPr bwMode="auto">
          <a:xfrm>
            <a:off x="3143240" y="5072074"/>
            <a:ext cx="2520280" cy="1510894"/>
          </a:xfrm>
          <a:prstGeom prst="rect">
            <a:avLst/>
          </a:prstGeom>
          <a:noFill/>
        </p:spPr>
      </p:pic>
      <p:pic>
        <p:nvPicPr>
          <p:cNvPr id="4" name="музыка проигры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2500298" y="600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                        2.                           3.  </a:t>
            </a:r>
            <a:endParaRPr lang="ru-RU" dirty="0"/>
          </a:p>
        </p:txBody>
      </p:sp>
      <p:pic>
        <p:nvPicPr>
          <p:cNvPr id="7170" name="Picture 2" descr="http://ogo.ua/images/articles/1567/small/13948652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196752"/>
            <a:ext cx="1872208" cy="1497767"/>
          </a:xfrm>
          <a:prstGeom prst="rect">
            <a:avLst/>
          </a:prstGeom>
          <a:noFill/>
        </p:spPr>
      </p:pic>
      <p:pic>
        <p:nvPicPr>
          <p:cNvPr id="7172" name="Picture 4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75656" y="2204864"/>
            <a:ext cx="690206" cy="538361"/>
          </a:xfrm>
          <a:prstGeom prst="rect">
            <a:avLst/>
          </a:prstGeom>
          <a:noFill/>
        </p:spPr>
      </p:pic>
      <p:pic>
        <p:nvPicPr>
          <p:cNvPr id="6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2348880"/>
            <a:ext cx="250896" cy="217443"/>
          </a:xfrm>
          <a:prstGeom prst="rect">
            <a:avLst/>
          </a:prstGeom>
          <a:noFill/>
        </p:spPr>
      </p:pic>
      <p:pic>
        <p:nvPicPr>
          <p:cNvPr id="7176" name="Picture 8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827584" cy="645516"/>
          </a:xfrm>
          <a:prstGeom prst="rect">
            <a:avLst/>
          </a:prstGeom>
          <a:noFill/>
        </p:spPr>
      </p:pic>
      <p:pic>
        <p:nvPicPr>
          <p:cNvPr id="9" name="Picture 8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36912"/>
            <a:ext cx="827584" cy="645516"/>
          </a:xfrm>
          <a:prstGeom prst="rect">
            <a:avLst/>
          </a:prstGeom>
          <a:noFill/>
        </p:spPr>
      </p:pic>
      <p:pic>
        <p:nvPicPr>
          <p:cNvPr id="10" name="Picture 8" descr="https://img-fotki.yandex.ru/get/53993/342785739.d89/0_1a3334_1dff4426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36912"/>
            <a:ext cx="827584" cy="645516"/>
          </a:xfrm>
          <a:prstGeom prst="rect">
            <a:avLst/>
          </a:prstGeom>
          <a:noFill/>
        </p:spPr>
      </p:pic>
      <p:pic>
        <p:nvPicPr>
          <p:cNvPr id="11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2852936"/>
            <a:ext cx="250896" cy="217443"/>
          </a:xfrm>
          <a:prstGeom prst="rect">
            <a:avLst/>
          </a:prstGeom>
          <a:noFill/>
        </p:spPr>
      </p:pic>
      <p:pic>
        <p:nvPicPr>
          <p:cNvPr id="12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2852936"/>
            <a:ext cx="250896" cy="217443"/>
          </a:xfrm>
          <a:prstGeom prst="rect">
            <a:avLst/>
          </a:prstGeom>
          <a:noFill/>
        </p:spPr>
      </p:pic>
      <p:pic>
        <p:nvPicPr>
          <p:cNvPr id="13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852936"/>
            <a:ext cx="250896" cy="217443"/>
          </a:xfrm>
          <a:prstGeom prst="rect">
            <a:avLst/>
          </a:prstGeom>
          <a:noFill/>
        </p:spPr>
      </p:pic>
      <p:pic>
        <p:nvPicPr>
          <p:cNvPr id="7182" name="Picture 14" descr="https://pic1.kidstaff.net/pictures_user/738/1839142/29245757/1839142_20191028092107_8655_250x25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3214686"/>
            <a:ext cx="1157114" cy="1157114"/>
          </a:xfrm>
          <a:prstGeom prst="rect">
            <a:avLst/>
          </a:prstGeom>
          <a:noFill/>
        </p:spPr>
      </p:pic>
      <p:pic>
        <p:nvPicPr>
          <p:cNvPr id="7184" name="Picture 16" descr="https://thumbs.slideserve.com/1_6564167.jpg"/>
          <p:cNvPicPr>
            <a:picLocks noChangeAspect="1" noChangeArrowheads="1"/>
          </p:cNvPicPr>
          <p:nvPr/>
        </p:nvPicPr>
        <p:blipFill>
          <a:blip r:embed="rId6" cstate="print"/>
          <a:srcRect r="39444"/>
          <a:stretch>
            <a:fillRect/>
          </a:stretch>
        </p:blipFill>
        <p:spPr bwMode="auto">
          <a:xfrm>
            <a:off x="857224" y="4214818"/>
            <a:ext cx="1619671" cy="1988839"/>
          </a:xfrm>
          <a:prstGeom prst="rect">
            <a:avLst/>
          </a:prstGeom>
          <a:noFill/>
        </p:spPr>
      </p:pic>
      <p:pic>
        <p:nvPicPr>
          <p:cNvPr id="18" name="Picture 16" descr="https://thumbs.slideserve.com/1_6564167.jpg"/>
          <p:cNvPicPr>
            <a:picLocks noChangeAspect="1" noChangeArrowheads="1"/>
          </p:cNvPicPr>
          <p:nvPr/>
        </p:nvPicPr>
        <p:blipFill>
          <a:blip r:embed="rId6" cstate="print"/>
          <a:srcRect r="39444"/>
          <a:stretch>
            <a:fillRect/>
          </a:stretch>
        </p:blipFill>
        <p:spPr bwMode="auto">
          <a:xfrm flipH="1">
            <a:off x="6143636" y="4429132"/>
            <a:ext cx="1691678" cy="2060848"/>
          </a:xfrm>
          <a:prstGeom prst="rect">
            <a:avLst/>
          </a:prstGeom>
          <a:noFill/>
        </p:spPr>
      </p:pic>
      <p:pic>
        <p:nvPicPr>
          <p:cNvPr id="7186" name="Picture 18" descr="https://img.freepik.com/free-vector/cartoon-beetle_8071-141.jpg?size=338&amp;ext=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11842">
            <a:off x="3566195" y="1292060"/>
            <a:ext cx="1440160" cy="2080232"/>
          </a:xfrm>
          <a:prstGeom prst="rect">
            <a:avLst/>
          </a:prstGeom>
          <a:noFill/>
        </p:spPr>
      </p:pic>
      <p:pic>
        <p:nvPicPr>
          <p:cNvPr id="7190" name="Picture 22" descr="https://i.pinimg.com/474x/26/83/7f/26837ff517d74251e260f705f727ada7--belajar-clipar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40239">
            <a:off x="4407641" y="3035877"/>
            <a:ext cx="1058350" cy="1152128"/>
          </a:xfrm>
          <a:prstGeom prst="rect">
            <a:avLst/>
          </a:prstGeom>
          <a:noFill/>
        </p:spPr>
      </p:pic>
      <p:pic>
        <p:nvPicPr>
          <p:cNvPr id="7192" name="Picture 24" descr="https://illustrators.ru/uploads/illustration/image/1072351/square_%D0%BC%D0%B5%D0%B4%D0%B2%D0%B5%D0%B6%D0%B0%D1%82%D0%B0_%D0%BC%D0%B0%D0%BB%D0%B8%D0%BD%D0%B0_%D1%84%D0%B8%D0%BD%D0%B0%D0%BB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1268760"/>
            <a:ext cx="1512168" cy="1512168"/>
          </a:xfrm>
          <a:prstGeom prst="rect">
            <a:avLst/>
          </a:prstGeom>
          <a:noFill/>
        </p:spPr>
      </p:pic>
      <p:pic>
        <p:nvPicPr>
          <p:cNvPr id="24" name="Picture 24" descr="https://illustrators.ru/uploads/illustration/image/1072351/square_%D0%BC%D0%B5%D0%B4%D0%B2%D0%B5%D0%B6%D0%B0%D1%82%D0%B0_%D0%BC%D0%B0%D0%BB%D0%B8%D0%BD%D0%B0_%D1%84%D0%B8%D0%BD%D0%B0%D0%BB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2564904"/>
            <a:ext cx="1512168" cy="1512168"/>
          </a:xfrm>
          <a:prstGeom prst="rect">
            <a:avLst/>
          </a:prstGeom>
          <a:noFill/>
        </p:spPr>
      </p:pic>
      <p:pic>
        <p:nvPicPr>
          <p:cNvPr id="7194" name="Picture 26" descr="https://im0-tub-ru.yandex.net/i?id=0938493c616abd8fc4685813faf67ea9&amp;n=1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24328" y="1988840"/>
            <a:ext cx="1266925" cy="1651646"/>
          </a:xfrm>
          <a:prstGeom prst="rect">
            <a:avLst/>
          </a:prstGeom>
          <a:noFill/>
        </p:spPr>
      </p:pic>
      <p:pic>
        <p:nvPicPr>
          <p:cNvPr id="7196" name="Picture 28" descr="https://i.ytimg.com/vi/zwN_sNskezk/sddefault.jpg"/>
          <p:cNvPicPr>
            <a:picLocks noChangeAspect="1" noChangeArrowheads="1"/>
          </p:cNvPicPr>
          <p:nvPr/>
        </p:nvPicPr>
        <p:blipFill>
          <a:blip r:embed="rId11" cstate="print"/>
          <a:srcRect t="7875" b="7076"/>
          <a:stretch>
            <a:fillRect/>
          </a:stretch>
        </p:blipFill>
        <p:spPr bwMode="auto">
          <a:xfrm>
            <a:off x="3000364" y="5000636"/>
            <a:ext cx="2520280" cy="151089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259632" y="3500438"/>
            <a:ext cx="886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20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3643314"/>
            <a:ext cx="535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3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3714752"/>
            <a:ext cx="714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4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61156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3. «Умники и умницы»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Переменка 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4" descr="http://www.vnd12.ru/uploads/posts/2017-03/thumbs/1490169309_5120e0027cf7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764704"/>
            <a:ext cx="9144000" cy="28529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335699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«Как живешь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3811012"/>
            <a:ext cx="72482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–</a:t>
            </a:r>
            <a:r>
              <a:rPr lang="en-US" sz="2400" dirty="0" smtClean="0"/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 живешь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     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плывешь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       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 бежишь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     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Вдаль глядишь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Ждёшь обед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Машешь вслед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Утром спишь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   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шалишь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так!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наша перемена -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86248" y="5929330"/>
            <a:ext cx="609600" cy="609600"/>
          </a:xfrm>
          <a:prstGeom prst="rect">
            <a:avLst/>
          </a:prstGeom>
        </p:spPr>
      </p:pic>
      <p:pic>
        <p:nvPicPr>
          <p:cNvPr id="8" name="1 класс (разминк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86578" y="58578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Занятие 4. «Юный художник»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loveferrari.l.o.pic.centerblog.net/b448640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980728"/>
            <a:ext cx="4331789" cy="5551910"/>
          </a:xfrm>
          <a:prstGeom prst="rect">
            <a:avLst/>
          </a:prstGeom>
          <a:noFill/>
        </p:spPr>
      </p:pic>
      <p:pic>
        <p:nvPicPr>
          <p:cNvPr id="8196" name="Picture 4" descr="https://pbs.twimg.com/media/Dvl4Z50WsAAzci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16216" y="1772816"/>
            <a:ext cx="548161" cy="648072"/>
          </a:xfrm>
          <a:prstGeom prst="rect">
            <a:avLst/>
          </a:prstGeom>
          <a:noFill/>
        </p:spPr>
      </p:pic>
      <p:pic>
        <p:nvPicPr>
          <p:cNvPr id="8198" name="Picture 6" descr="https://www.elkimarket.ru/upload/iblock/49f/49f070a09b398541da05b9677e9f414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032027"/>
            <a:ext cx="648072" cy="648072"/>
          </a:xfrm>
          <a:prstGeom prst="rect">
            <a:avLst/>
          </a:prstGeom>
          <a:noFill/>
        </p:spPr>
      </p:pic>
      <p:pic>
        <p:nvPicPr>
          <p:cNvPr id="8200" name="Picture 8" descr="https://img1.picmix.com/output/stamp/normal/7/5/9/4/1074957_d48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149080"/>
            <a:ext cx="597111" cy="669032"/>
          </a:xfrm>
          <a:prstGeom prst="rect">
            <a:avLst/>
          </a:prstGeom>
          <a:noFill/>
        </p:spPr>
      </p:pic>
      <p:pic>
        <p:nvPicPr>
          <p:cNvPr id="8202" name="Picture 10" descr="https://i.pinimg.com/236x/f3/5e/8e/f35e8ec6a7c644a9392c7e00e548eee2--christmas-ornaments-vinte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772816"/>
            <a:ext cx="576064" cy="778465"/>
          </a:xfrm>
          <a:prstGeom prst="rect">
            <a:avLst/>
          </a:prstGeom>
          <a:noFill/>
        </p:spPr>
      </p:pic>
      <p:pic>
        <p:nvPicPr>
          <p:cNvPr id="8204" name="Picture 12" descr="https://ds04.infourok.ru/uploads/ex/0857/0003020e-20dec79c/hello_html_m35689fc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4264744"/>
            <a:ext cx="648072" cy="746297"/>
          </a:xfrm>
          <a:prstGeom prst="rect">
            <a:avLst/>
          </a:prstGeom>
          <a:noFill/>
        </p:spPr>
      </p:pic>
      <p:pic>
        <p:nvPicPr>
          <p:cNvPr id="8206" name="Picture 14" descr="http://forumimage.ru/uploads/20181230/1546197013347359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2852936"/>
            <a:ext cx="642671" cy="720080"/>
          </a:xfrm>
          <a:prstGeom prst="rect">
            <a:avLst/>
          </a:prstGeom>
          <a:noFill/>
        </p:spPr>
      </p:pic>
      <p:pic>
        <p:nvPicPr>
          <p:cNvPr id="8208" name="Picture 16" descr="https://avatars.mds.yandex.net/get-pdb/1747618/4ecadc96-2126-459a-b012-deac43194440/s1200?webp=fals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5589240"/>
            <a:ext cx="688570" cy="931987"/>
          </a:xfrm>
          <a:prstGeom prst="rect">
            <a:avLst/>
          </a:prstGeom>
          <a:noFill/>
        </p:spPr>
      </p:pic>
      <p:pic>
        <p:nvPicPr>
          <p:cNvPr id="8212" name="Picture 20" descr="https://img-fotki.yandex.ru/get/4420/131624064.5c/0_6cdc2_2ed0a57a_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1680" y="5085184"/>
            <a:ext cx="576064" cy="675075"/>
          </a:xfrm>
          <a:prstGeom prst="rect">
            <a:avLst/>
          </a:prstGeom>
          <a:noFill/>
        </p:spPr>
      </p:pic>
      <p:pic>
        <p:nvPicPr>
          <p:cNvPr id="8214" name="Picture 22" descr="https://sunveter.ru/uploads/posts/2015-07/1436899105_3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720" y="2276872"/>
            <a:ext cx="792088" cy="783036"/>
          </a:xfrm>
          <a:prstGeom prst="rect">
            <a:avLst/>
          </a:prstGeom>
          <a:noFill/>
        </p:spPr>
      </p:pic>
      <p:pic>
        <p:nvPicPr>
          <p:cNvPr id="8216" name="Picture 24" descr="https://img-fotki.yandex.ru/get/15516/164407345.5a/0_10a7ee_3d98e3f4_X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99792" y="692696"/>
            <a:ext cx="952500" cy="904876"/>
          </a:xfrm>
          <a:prstGeom prst="rect">
            <a:avLst/>
          </a:prstGeom>
          <a:noFill/>
        </p:spPr>
      </p:pic>
      <p:pic>
        <p:nvPicPr>
          <p:cNvPr id="3" name="музыка проигры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643042" y="6072206"/>
            <a:ext cx="609600" cy="609600"/>
          </a:xfrm>
          <a:prstGeom prst="rect">
            <a:avLst/>
          </a:prstGeom>
        </p:spPr>
      </p:pic>
      <p:pic>
        <p:nvPicPr>
          <p:cNvPr id="4" name="Рождественская музыка - Колокольчи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000760" y="61436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229 0.0338 -0.16423 0.06806 -0.19548 0.08125 C -0.22673 0.09445 -0.1875 0.07755 -0.18871 0.07778 C -0.19027 0.07801 -0.20347 0.08241 -0.20451 0.08287 C -0.20572 0.08357 -0.19774 0.08264 -0.19548 0.08125 C -0.1934 0.07986 -0.1901 0.07431 -0.19097 0.07431 C -0.19218 0.07431 -0.19652 0.07778 -0.20121 0.08125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4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7327 0.02084 " pathEditMode="relative" ptsTypes="AA">
                                      <p:cBhvr>
                                        <p:cTn id="8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66667E-6 L 0.28351 0.01065 " pathEditMode="relative" ptsTypes="AA">
                                      <p:cBhvr>
                                        <p:cTn id="1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8.67362E-19 L 0.2599 8.67362E-19 " pathEditMode="relative" ptsTypes="AA">
                                      <p:cBhvr>
                                        <p:cTn id="12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13785 0.14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7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7 0.0419 L -0.35781 0.16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6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 0.02662 L -0.32899 -0.057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4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4.07407E-6 L 0.36233 -0.1155 " pathEditMode="relative" ptsTypes="AA">
                                      <p:cBhvr>
                                        <p:cTn id="20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27969 0.12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6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14184 1.11111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6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26368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Занятие 5. «Умники и умницы»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83671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«Собери пословицу»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285860"/>
            <a:ext cx="86056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пословицах всегда выражались преданность и любовь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Родине, умение дружить, трудиться, говорилось о том 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надо быть смелым, честным, скромным, добрым,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любить своих отца и мать.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Драгоценные россыпи народной мудрости</a:t>
            </a:r>
          </a:p>
          <a:p>
            <a:pPr algn="ctr"/>
            <a:endParaRPr lang="ru-RU" sz="3200" b="1" dirty="0"/>
          </a:p>
        </p:txBody>
      </p:sp>
      <p:pic>
        <p:nvPicPr>
          <p:cNvPr id="7174" name="Picture 6" descr="https://sun9-30.userapi.com/c850536/v850536462/a2e36/2hwmP6VpLg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500438"/>
            <a:ext cx="5535408" cy="321471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178" name="Picture 10" descr="https://i.pinimg.com/736x/d0/21/27/d02127468765413c145f0b973a00efd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142844" y="3357562"/>
            <a:ext cx="1488146" cy="2085763"/>
          </a:xfrm>
          <a:prstGeom prst="rect">
            <a:avLst/>
          </a:prstGeom>
          <a:noFill/>
        </p:spPr>
      </p:pic>
      <p:pic>
        <p:nvPicPr>
          <p:cNvPr id="11" name="Picture 10" descr="https://i.pinimg.com/736x/d0/21/27/d02127468765413c145f0b973a00efd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500958" y="3286124"/>
            <a:ext cx="1549908" cy="2071702"/>
          </a:xfrm>
          <a:prstGeom prst="rect">
            <a:avLst/>
          </a:prstGeom>
          <a:noFill/>
        </p:spPr>
      </p:pic>
      <p:pic>
        <p:nvPicPr>
          <p:cNvPr id="3" name="музыка проигры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14282" y="2714620"/>
            <a:ext cx="609600" cy="609600"/>
          </a:xfrm>
          <a:prstGeom prst="rect">
            <a:avLst/>
          </a:prstGeom>
        </p:spPr>
      </p:pic>
      <p:pic>
        <p:nvPicPr>
          <p:cNvPr id="6" name="празд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58214" y="27146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Переменка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86409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Песня!</a:t>
            </a:r>
          </a:p>
          <a:p>
            <a:pPr algn="ctr">
              <a:buNone/>
            </a:pPr>
            <a:r>
              <a:rPr lang="ru-RU" sz="5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«Теперь </a:t>
            </a:r>
            <a:r>
              <a:rPr lang="ru-RU" sz="5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5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первоклашки!»</a:t>
            </a:r>
            <a:endParaRPr lang="ru-RU" sz="57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i.ytimg.com/vi/Fb1XBwViNOY/maxresdefaul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8900" y="1928802"/>
            <a:ext cx="6832124" cy="385765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теперь мы первоклашки мину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43042" y="59293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Занятие 6. «Умелые руки»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cartaterra.com.ua/images/shop-product/origin/271/3999/66616.jpg"/>
          <p:cNvPicPr>
            <a:picLocks noChangeAspect="1" noChangeArrowheads="1"/>
          </p:cNvPicPr>
          <p:nvPr/>
        </p:nvPicPr>
        <p:blipFill>
          <a:blip r:embed="rId4" cstate="print"/>
          <a:srcRect l="15749" t="24578" r="16329"/>
          <a:stretch>
            <a:fillRect/>
          </a:stretch>
        </p:blipFill>
        <p:spPr bwMode="auto">
          <a:xfrm>
            <a:off x="2123728" y="1000108"/>
            <a:ext cx="4536504" cy="557216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4" name="Picture 6" descr="https://naurok.com.ua/uploads/files/614467/129370/140958_html/images/129370.004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491880" y="2564904"/>
            <a:ext cx="1551831" cy="170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https://i.pinimg.com/originals/98/2d/dc/982ddc32e200234fc7c1e628db30b54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412776"/>
            <a:ext cx="792088" cy="792088"/>
          </a:xfrm>
          <a:prstGeom prst="rect">
            <a:avLst/>
          </a:prstGeom>
          <a:noFill/>
        </p:spPr>
      </p:pic>
      <p:pic>
        <p:nvPicPr>
          <p:cNvPr id="2060" name="Picture 12" descr="https://1.bp.blogspot.com/-xGclGZURaQs/Wu7Lu7PALHI/AAAAAAAAPIQ/po-VIb00WtQL5q-0uU5jU5TpC31JtmTrgCLcBGAs/s1600/0_7b3e4_7ac2b130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814868"/>
            <a:ext cx="1080120" cy="570303"/>
          </a:xfrm>
          <a:prstGeom prst="rect">
            <a:avLst/>
          </a:prstGeom>
          <a:noFill/>
        </p:spPr>
      </p:pic>
      <p:pic>
        <p:nvPicPr>
          <p:cNvPr id="9" name="Picture 12" descr="https://1.bp.blogspot.com/-xGclGZURaQs/Wu7Lu7PALHI/AAAAAAAAPIQ/po-VIb00WtQL5q-0uU5jU5TpC31JtmTrgCLcBGAs/s1600/0_7b3e4_7ac2b130_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1844824"/>
            <a:ext cx="1091030" cy="576064"/>
          </a:xfrm>
          <a:prstGeom prst="rect">
            <a:avLst/>
          </a:prstGeom>
          <a:noFill/>
        </p:spPr>
      </p:pic>
      <p:pic>
        <p:nvPicPr>
          <p:cNvPr id="2062" name="Picture 14" descr="https://static.wixstatic.com/media/0630cb_8e9feed2f1b64fa486c47dd9fbd4c3e4.png_srz_69_71_85_22_0.50_1.20_0.00_png_sr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293096"/>
            <a:ext cx="447286" cy="460252"/>
          </a:xfrm>
          <a:prstGeom prst="rect">
            <a:avLst/>
          </a:prstGeom>
          <a:noFill/>
        </p:spPr>
      </p:pic>
      <p:pic>
        <p:nvPicPr>
          <p:cNvPr id="2066" name="Picture 18" descr="http://gifok.net/images/2016/03/25/Flower_clipart_267.png"/>
          <p:cNvPicPr>
            <a:picLocks noChangeAspect="1" noChangeArrowheads="1"/>
          </p:cNvPicPr>
          <p:nvPr/>
        </p:nvPicPr>
        <p:blipFill>
          <a:blip r:embed="rId10" cstate="print"/>
          <a:srcRect l="6849" r="6849"/>
          <a:stretch>
            <a:fillRect/>
          </a:stretch>
        </p:blipFill>
        <p:spPr bwMode="auto">
          <a:xfrm>
            <a:off x="2123728" y="5157192"/>
            <a:ext cx="4536504" cy="148651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491880" y="4293096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4" descr="https://static.wixstatic.com/media/0630cb_8e9feed2f1b64fa486c47dd9fbd4c3e4.png_srz_69_71_85_22_0.50_1.20_0.00_png_sr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627784" y="4869160"/>
            <a:ext cx="447286" cy="460252"/>
          </a:xfrm>
          <a:prstGeom prst="rect">
            <a:avLst/>
          </a:prstGeom>
          <a:noFill/>
        </p:spPr>
      </p:pic>
      <p:pic>
        <p:nvPicPr>
          <p:cNvPr id="3" name="музыка проигры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71538" y="5000636"/>
            <a:ext cx="609600" cy="609600"/>
          </a:xfrm>
          <a:prstGeom prst="rect">
            <a:avLst/>
          </a:prstGeom>
        </p:spPr>
      </p:pic>
      <p:pic>
        <p:nvPicPr>
          <p:cNvPr id="4" name="празд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000892" y="50720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ds05.infourok.ru/uploads/ex/0e0b/00099772-de5eb384/1/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53"/>
            <a:ext cx="7143800" cy="542928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узыка проигрыш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57356" y="571501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39127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i.pinimg.com/736x/2e/2e/ff/2e2eff8503f368bad151f0045022c2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8001056" cy="53340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us.123rf.com/450wm/annahirna/annahirna1709/annahirna170900047/86736132-funny-cartoon-children-vector-illustration-banner.jpg?ver=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573"/>
          <a:stretch>
            <a:fillRect/>
          </a:stretch>
        </p:blipFill>
        <p:spPr bwMode="auto">
          <a:xfrm>
            <a:off x="1259632" y="1196752"/>
            <a:ext cx="6840760" cy="24778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188640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Много друзей – учиться веселей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://www.sobaka.ru/images/image/01/15/58/98/_norma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2564904"/>
            <a:ext cx="5184576" cy="3101145"/>
          </a:xfrm>
          <a:prstGeom prst="rect">
            <a:avLst/>
          </a:prstGeom>
          <a:noFill/>
        </p:spPr>
      </p:pic>
      <p:pic>
        <p:nvPicPr>
          <p:cNvPr id="3" name="вместе весело шагат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571604" y="600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Интернет-источники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k36.kn3.net/taringa/6/5/2/1/3/1/4/b2kcarolina/C35.jpg?1043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фон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gif-kartinki.ru/ramki/ramki-shkola_04.png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arz-school2.ru/images/news/olimpiady.jpg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33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– А   класс 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 b="8528"/>
          <a:stretch>
            <a:fillRect/>
          </a:stretch>
        </p:blipFill>
        <p:spPr bwMode="auto">
          <a:xfrm>
            <a:off x="644922" y="928670"/>
            <a:ext cx="7902452" cy="4714908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музыка проигрыш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43042" y="5857892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1-Б класс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58082" y="0"/>
            <a:ext cx="1606406" cy="6126165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– Б</a:t>
            </a:r>
            <a:endParaRPr lang="ru-RU" sz="4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t="5215" b="5500"/>
          <a:stretch>
            <a:fillRect/>
          </a:stretch>
        </p:blipFill>
        <p:spPr bwMode="auto">
          <a:xfrm>
            <a:off x="1418799" y="333376"/>
            <a:ext cx="5939283" cy="6381771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музыка проигры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7158" y="42148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71462"/>
            <a:ext cx="8229600" cy="107157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–   </a:t>
            </a: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 класс 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b="8012"/>
          <a:stretch>
            <a:fillRect/>
          </a:stretch>
        </p:blipFill>
        <p:spPr bwMode="auto">
          <a:xfrm>
            <a:off x="642909" y="785795"/>
            <a:ext cx="7643867" cy="5072097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музыка проигрыш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85918" y="6143644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42900"/>
            <a:ext cx="8229600" cy="100013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– </a:t>
            </a: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   класс 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b="9890"/>
          <a:stretch>
            <a:fillRect/>
          </a:stretch>
        </p:blipFill>
        <p:spPr bwMode="auto">
          <a:xfrm>
            <a:off x="785786" y="714357"/>
            <a:ext cx="7961577" cy="478634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музыка проигрыш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14480" y="5857892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zezete2.z.e.pic.centerblog.net/5be49b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52"/>
            <a:ext cx="7715303" cy="542926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267744" y="642918"/>
            <a:ext cx="4896544" cy="412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первоклассник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узыка проигрыш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71604" y="5786454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Занятие 1. «Умники и умницы»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fsd.kopilkaurokov.ru/uploads/user_file_550477383eb86/user_file_550477383eb86_0_1.jpeg"/>
          <p:cNvPicPr>
            <a:picLocks noChangeAspect="1" noChangeArrowheads="1"/>
          </p:cNvPicPr>
          <p:nvPr/>
        </p:nvPicPr>
        <p:blipFill>
          <a:blip r:embed="rId4" cstate="print"/>
          <a:srcRect t="11956" b="47038"/>
          <a:stretch>
            <a:fillRect/>
          </a:stretch>
        </p:blipFill>
        <p:spPr bwMode="auto">
          <a:xfrm>
            <a:off x="755576" y="1484784"/>
            <a:ext cx="7561930" cy="4445422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4" name="Picture 6" descr="http://attachbak.dataguru.cn/attachments/portal/201905/13/100352s7dd8ah7uovk3hk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588" y="4725144"/>
            <a:ext cx="2219412" cy="21328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47664" y="198884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Мы теперь ученики.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335699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Мы теперь ученики.</a:t>
            </a:r>
            <a:endParaRPr lang="ru-RU" sz="3600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472514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Мы теперь ученики.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https://sc43.ru/wp-content/uploads/2016/01/predmetnaya_olimpiada_2015-2016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1"/>
            <a:ext cx="1687484" cy="1988840"/>
          </a:xfrm>
          <a:prstGeom prst="rect">
            <a:avLst/>
          </a:prstGeom>
          <a:noFill/>
        </p:spPr>
      </p:pic>
      <p:pic>
        <p:nvPicPr>
          <p:cNvPr id="2058" name="Picture 10" descr="https://autogear.ru/misc/i/gallery/78587/2549258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5445224"/>
            <a:ext cx="500154" cy="433467"/>
          </a:xfrm>
          <a:prstGeom prst="rect">
            <a:avLst/>
          </a:prstGeom>
          <a:noFill/>
        </p:spPr>
      </p:pic>
      <p:pic>
        <p:nvPicPr>
          <p:cNvPr id="3" name="праздник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40152" y="6093296"/>
            <a:ext cx="609600" cy="609600"/>
          </a:xfrm>
          <a:prstGeom prst="rect">
            <a:avLst/>
          </a:prstGeom>
        </p:spPr>
      </p:pic>
      <p:pic>
        <p:nvPicPr>
          <p:cNvPr id="4" name="музыка проигры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34952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Переменка 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vnd12.ru/uploads/posts/2017-03/thumbs/1490169309_5120e0027cf7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764704"/>
            <a:ext cx="8750206" cy="2852936"/>
          </a:xfrm>
          <a:prstGeom prst="rect">
            <a:avLst/>
          </a:prstGeom>
          <a:noFill/>
        </p:spPr>
      </p:pic>
      <p:pic>
        <p:nvPicPr>
          <p:cNvPr id="15364" name="Picture 4" descr="https://grandgames.net/puzzle/source/posidel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2483768" cy="1988840"/>
          </a:xfrm>
          <a:prstGeom prst="rect">
            <a:avLst/>
          </a:prstGeom>
          <a:noFill/>
        </p:spPr>
      </p:pic>
      <p:pic>
        <p:nvPicPr>
          <p:cNvPr id="15368" name="Picture 8" descr="https://i.ytimg.com/vi/woMzjt71X0k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25144"/>
            <a:ext cx="2843807" cy="2132856"/>
          </a:xfrm>
          <a:prstGeom prst="rect">
            <a:avLst/>
          </a:prstGeom>
          <a:noFill/>
        </p:spPr>
      </p:pic>
      <p:pic>
        <p:nvPicPr>
          <p:cNvPr id="15370" name="Picture 10" descr="https://irp-cdn.multiscreensite.com/7337a1ff/import/base/img.LTk5OTQyMjUxMg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653136"/>
            <a:ext cx="1440160" cy="1080120"/>
          </a:xfrm>
          <a:prstGeom prst="rect">
            <a:avLst/>
          </a:prstGeom>
          <a:noFill/>
        </p:spPr>
      </p:pic>
      <p:pic>
        <p:nvPicPr>
          <p:cNvPr id="15372" name="Picture 12" descr="https://sxedu.ru/wp-content/cache/thumb/b448ab9d8_320x200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5805264"/>
            <a:ext cx="1684378" cy="1052736"/>
          </a:xfrm>
          <a:prstGeom prst="rect">
            <a:avLst/>
          </a:prstGeom>
          <a:noFill/>
        </p:spPr>
      </p:pic>
      <p:pic>
        <p:nvPicPr>
          <p:cNvPr id="15374" name="Picture 14" descr="https://admin.tenews.te.ua/plugins/gallery/server/php/files/thumbnail/1476805198--zdorovya--vuzh-jpg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5805264"/>
            <a:ext cx="1512168" cy="10527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411760" y="3717032"/>
            <a:ext cx="472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«Птица – не птица»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6" name="Picture 16" descr="https://steamcdn-a.akamaihd.net/steamcommunity/public/images/avatars/19/1929d4e4d2ef7a0e8d7cdec5a22af21ca60cb584_fu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4653136"/>
            <a:ext cx="1512168" cy="1080120"/>
          </a:xfrm>
          <a:prstGeom prst="rect">
            <a:avLst/>
          </a:prstGeom>
          <a:noFill/>
        </p:spPr>
      </p:pic>
      <p:pic>
        <p:nvPicPr>
          <p:cNvPr id="3" name="наша перемена -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42910" y="40719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230</Words>
  <Application>Microsoft Office PowerPoint</Application>
  <PresentationFormat>Экран (4:3)</PresentationFormat>
  <Paragraphs>64</Paragraphs>
  <Slides>21</Slides>
  <Notes>0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Интегрированное занятие  по внеурочной деятельности «Интеллектуальный марафон»                              Глазова Н.А.                                                     Никитина М.Н.</vt:lpstr>
      <vt:lpstr>Слайд 2</vt:lpstr>
      <vt:lpstr>1 – А   класс </vt:lpstr>
      <vt:lpstr>1-Б класс </vt:lpstr>
      <vt:lpstr>1 –   В   класс </vt:lpstr>
      <vt:lpstr>1 – Г   класс </vt:lpstr>
      <vt:lpstr>Слайд 7</vt:lpstr>
      <vt:lpstr>Занятие 1. «Умники и умницы»</vt:lpstr>
      <vt:lpstr>Переменка </vt:lpstr>
      <vt:lpstr>Занятие 2. «Зелёные страницы» (рыбы,   птицы,   звери,   насекомые) </vt:lpstr>
      <vt:lpstr>Занятие 2. «Зелёные страницы»  </vt:lpstr>
      <vt:lpstr>Слайд 12</vt:lpstr>
      <vt:lpstr>Занятие 3.  «Умники и умницы» </vt:lpstr>
      <vt:lpstr>Слайд 14</vt:lpstr>
      <vt:lpstr>Слайд 15</vt:lpstr>
      <vt:lpstr>Занятие 4. «Юный художник»</vt:lpstr>
      <vt:lpstr>Занятие 5. «Умники и умницы» </vt:lpstr>
      <vt:lpstr>Слайд 18</vt:lpstr>
      <vt:lpstr>Занятие 6. «Умелые руки»</vt:lpstr>
      <vt:lpstr>Слайд 20</vt:lpstr>
      <vt:lpstr>Интернет-источники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Марина</cp:lastModifiedBy>
  <cp:revision>66</cp:revision>
  <dcterms:created xsi:type="dcterms:W3CDTF">2018-03-11T16:14:38Z</dcterms:created>
  <dcterms:modified xsi:type="dcterms:W3CDTF">2020-01-12T10:05:22Z</dcterms:modified>
</cp:coreProperties>
</file>