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6" r:id="rId15"/>
    <p:sldId id="269" r:id="rId16"/>
    <p:sldId id="271" r:id="rId17"/>
    <p:sldId id="277" r:id="rId18"/>
    <p:sldId id="272" r:id="rId19"/>
    <p:sldId id="278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822A-EAA9-4370-8E42-3BA37988F7D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2447-6567-4B9D-87D9-A2F5545D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праздника: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9286908" cy="6429396"/>
          </a:xfrm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Вступительное </a:t>
            </a:r>
            <a:r>
              <a:rPr lang="ru-RU" sz="2400" dirty="0">
                <a:solidFill>
                  <a:schemeClr val="tx1"/>
                </a:solidFill>
              </a:rPr>
              <a:t>слово ведущих.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Знакомство - приветствие команд (эмблема, девиз, приветствие соперников).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Разминка – назвать растение по фотографии.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Домашнее задание (интересный материал о каком-либо первоцвете, стихи, вальс первоцветов- костюмы разных цветов).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Легенды о первоцветах.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Соревнования капитанов болельщиков «Что ни шаг,  то первоцвет» (шагов без названия первоцветов не делать.)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Логическая цепочка.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Ты мне – я тебе.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Конкурс капитанов команд.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Искусство составлять букеты.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Дальше, дальше, дальше…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Подведение итогов.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95"/>
            <a:ext cx="9143999" cy="68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378226" cy="687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170" y="1"/>
            <a:ext cx="736365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34916" cy="64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88" y="1"/>
            <a:ext cx="8601154" cy="68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727"/>
            <a:ext cx="8643998" cy="648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45718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1595"/>
            <a:ext cx="7000924" cy="67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4100" cy="78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62916"/>
            <a:ext cx="8501122" cy="72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marL="2286000" lvl="2" indent="-1371600">
              <a:buFont typeface="+mj-lt"/>
              <a:buAutoNum type="arabicPeriod"/>
            </a:pPr>
            <a:r>
              <a:rPr lang="ru-RU" sz="8000" b="1" dirty="0"/>
              <a:t>Сирень</a:t>
            </a:r>
          </a:p>
          <a:p>
            <a:pPr marL="2286000" lvl="2" indent="-1371600">
              <a:buFont typeface="+mj-lt"/>
              <a:buAutoNum type="arabicPeriod"/>
            </a:pPr>
            <a:r>
              <a:rPr lang="ru-RU" sz="8000" b="1" dirty="0"/>
              <a:t>Верба</a:t>
            </a:r>
          </a:p>
          <a:p>
            <a:pPr marL="2286000" lvl="2" indent="-1371600">
              <a:buFont typeface="+mj-lt"/>
              <a:buAutoNum type="arabicPeriod"/>
            </a:pPr>
            <a:r>
              <a:rPr lang="ru-RU" sz="8000" b="1" dirty="0"/>
              <a:t>Калина</a:t>
            </a:r>
          </a:p>
          <a:p>
            <a:pPr marL="2286000" lvl="2" indent="-1371600">
              <a:buFont typeface="+mj-lt"/>
              <a:buAutoNum type="arabicPeriod"/>
            </a:pPr>
            <a:r>
              <a:rPr lang="ru-RU" sz="8000" b="1" dirty="0"/>
              <a:t>Липа</a:t>
            </a: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512"/>
            <a:ext cx="9144000" cy="64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6975" cy="17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28" y="214290"/>
            <a:ext cx="938290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969" y="214290"/>
            <a:ext cx="463003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7438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758138" cy="569755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8000" b="1" dirty="0" smtClean="0"/>
              <a:t>Подснежник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000" b="1" dirty="0" smtClean="0"/>
              <a:t>Купальница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000" b="1" dirty="0" smtClean="0"/>
              <a:t>Медуница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8000" b="1" dirty="0"/>
              <a:t>Ч</a:t>
            </a:r>
            <a:r>
              <a:rPr lang="ru-RU" sz="8000" b="1" dirty="0" smtClean="0"/>
              <a:t>ина весенняя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8000" b="1" dirty="0"/>
              <a:t>1. медуница</a:t>
            </a:r>
          </a:p>
          <a:p>
            <a:pPr marL="514350" indent="-514350">
              <a:buNone/>
            </a:pPr>
            <a:r>
              <a:rPr lang="ru-RU" sz="8000" b="1" dirty="0"/>
              <a:t>2. тюльпан</a:t>
            </a:r>
          </a:p>
          <a:p>
            <a:pPr marL="514350" indent="-514350">
              <a:buNone/>
            </a:pPr>
            <a:r>
              <a:rPr lang="ru-RU" sz="8000" b="1" dirty="0"/>
              <a:t>3. ландыш </a:t>
            </a:r>
          </a:p>
          <a:p>
            <a:pPr marL="514350" indent="-514350">
              <a:buNone/>
            </a:pPr>
            <a:r>
              <a:rPr lang="ru-RU" sz="8000" b="1" dirty="0" smtClean="0"/>
              <a:t>4.купальница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2869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Покрытосеменные</a:t>
            </a:r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26417" cy="68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38719"/>
            <a:ext cx="7929618" cy="693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9753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893" cy="68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0" y="4414"/>
            <a:ext cx="9149890" cy="68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112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План праздника: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праздника:  </dc:title>
  <dc:creator>User</dc:creator>
  <cp:lastModifiedBy>Максим Мишаков</cp:lastModifiedBy>
  <cp:revision>8</cp:revision>
  <dcterms:created xsi:type="dcterms:W3CDTF">2011-03-14T17:50:24Z</dcterms:created>
  <dcterms:modified xsi:type="dcterms:W3CDTF">2020-02-04T15:24:05Z</dcterms:modified>
</cp:coreProperties>
</file>