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B0AB0-5390-412A-921F-D5C54A0F0DA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0E725-BF1F-4153-BDCA-F80269BE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8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0E725-BF1F-4153-BDCA-F80269BE0C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4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4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8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9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5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0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8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4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7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1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BBA31A-F02C-4887-94C0-E3803B3B407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A2E892-B142-41CE-B741-44F85ED4D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0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«Использование снежных построек в организации спортивных игр и упражнений»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Асатова</a:t>
            </a:r>
            <a:r>
              <a:rPr lang="ru-RU" dirty="0" smtClean="0"/>
              <a:t> Р.М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1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52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03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273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1" y="685800"/>
            <a:ext cx="5210392" cy="594063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17" y="685800"/>
            <a:ext cx="5711784" cy="59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66" y="0"/>
            <a:ext cx="5775955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1"/>
            <a:ext cx="5047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206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12" y="0"/>
            <a:ext cx="4994687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6" y="190005"/>
            <a:ext cx="5333598" cy="6483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190004"/>
            <a:ext cx="48768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" y="0"/>
            <a:ext cx="36099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44" y="0"/>
            <a:ext cx="3857625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2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67</TotalTime>
  <Words>16</Words>
  <Application>Microsoft Office PowerPoint</Application>
  <PresentationFormat>Широкоэкранный</PresentationFormat>
  <Paragraphs>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Параллакс</vt:lpstr>
      <vt:lpstr>«Использование снежных построек в организации спортивных игр и упражнений»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2020-01-08T10:36:18Z</dcterms:created>
  <dcterms:modified xsi:type="dcterms:W3CDTF">2020-01-08T11:43:23Z</dcterms:modified>
</cp:coreProperties>
</file>