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73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4" r:id="rId17"/>
    <p:sldId id="272" r:id="rId18"/>
    <p:sldId id="277" r:id="rId19"/>
    <p:sldId id="275" r:id="rId20"/>
    <p:sldId id="276" r:id="rId21"/>
    <p:sldId id="280" r:id="rId22"/>
    <p:sldId id="278" r:id="rId23"/>
    <p:sldId id="279" r:id="rId24"/>
    <p:sldId id="281" r:id="rId25"/>
    <p:sldId id="282" r:id="rId26"/>
    <p:sldId id="283" r:id="rId27"/>
    <p:sldId id="284" r:id="rId28"/>
    <p:sldId id="285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1" d="100"/>
          <a:sy n="41" d="100"/>
        </p:scale>
        <p:origin x="48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604554"/>
            <a:ext cx="9372368" cy="1504406"/>
          </a:xfrm>
        </p:spPr>
        <p:txBody>
          <a:bodyPr/>
          <a:lstStyle/>
          <a:p>
            <a:pPr algn="ctr"/>
            <a:r>
              <a:rPr lang="ru-RU" dirty="0" smtClean="0"/>
              <a:t>Священная война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2708" y="5012511"/>
            <a:ext cx="10685002" cy="86142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Урок, посвящен 75-летию со дня Победы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90927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463" y="219456"/>
            <a:ext cx="11629292" cy="731520"/>
          </a:xfrm>
        </p:spPr>
        <p:txBody>
          <a:bodyPr/>
          <a:lstStyle/>
          <a:p>
            <a:pPr algn="ctr"/>
            <a:r>
              <a:rPr lang="ru-RU" sz="2800" dirty="0" smtClean="0"/>
              <a:t>Г. </a:t>
            </a:r>
            <a:r>
              <a:rPr lang="ru-RU" sz="2800" dirty="0" err="1" smtClean="0"/>
              <a:t>Шегаль</a:t>
            </a:r>
            <a:r>
              <a:rPr lang="ru-RU" sz="2800" dirty="0" smtClean="0"/>
              <a:t>. В свободную минуту. Медсестра. 1945. 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448" y="950976"/>
            <a:ext cx="4023360" cy="5650992"/>
          </a:xfrm>
        </p:spPr>
      </p:pic>
    </p:spTree>
    <p:extLst>
      <p:ext uri="{BB962C8B-B14F-4D97-AF65-F5344CB8AC3E}">
        <p14:creationId xmlns:p14="http://schemas.microsoft.com/office/powerpoint/2010/main" val="2196700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219455"/>
            <a:ext cx="11217643" cy="577713"/>
          </a:xfrm>
        </p:spPr>
        <p:txBody>
          <a:bodyPr/>
          <a:lstStyle/>
          <a:p>
            <a:pPr algn="ctr"/>
            <a:r>
              <a:rPr lang="ru-RU" sz="2800" dirty="0" smtClean="0"/>
              <a:t>Б. </a:t>
            </a:r>
            <a:r>
              <a:rPr lang="ru-RU" sz="2800" dirty="0" err="1" smtClean="0"/>
              <a:t>Неменский</a:t>
            </a:r>
            <a:r>
              <a:rPr lang="ru-RU" sz="2800" dirty="0" smtClean="0"/>
              <a:t>. Машенька (Сестры наши). 1954.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776" y="969264"/>
            <a:ext cx="5614416" cy="5650993"/>
          </a:xfrm>
        </p:spPr>
      </p:pic>
    </p:spTree>
    <p:extLst>
      <p:ext uri="{BB962C8B-B14F-4D97-AF65-F5344CB8AC3E}">
        <p14:creationId xmlns:p14="http://schemas.microsoft.com/office/powerpoint/2010/main" val="967806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256032"/>
            <a:ext cx="11311427" cy="728706"/>
          </a:xfrm>
        </p:spPr>
        <p:txBody>
          <a:bodyPr/>
          <a:lstStyle/>
          <a:p>
            <a:pPr algn="ctr"/>
            <a:r>
              <a:rPr lang="ru-RU" sz="2800" dirty="0" smtClean="0"/>
              <a:t>М. Самсонов. Сестрица. 1953.</a:t>
            </a: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576" y="1005840"/>
            <a:ext cx="6528816" cy="5559552"/>
          </a:xfrm>
        </p:spPr>
      </p:pic>
    </p:spTree>
    <p:extLst>
      <p:ext uri="{BB962C8B-B14F-4D97-AF65-F5344CB8AC3E}">
        <p14:creationId xmlns:p14="http://schemas.microsoft.com/office/powerpoint/2010/main" val="2383640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219456"/>
            <a:ext cx="9881212" cy="718390"/>
          </a:xfrm>
        </p:spPr>
        <p:txBody>
          <a:bodyPr/>
          <a:lstStyle/>
          <a:p>
            <a:pPr algn="ctr"/>
            <a:r>
              <a:rPr lang="ru-RU" sz="2800" dirty="0" smtClean="0"/>
              <a:t>Ю. Пименов. Фронтовые дороги. 1944.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816" y="1170432"/>
            <a:ext cx="6858000" cy="5394960"/>
          </a:xfrm>
        </p:spPr>
      </p:pic>
    </p:spTree>
    <p:extLst>
      <p:ext uri="{BB962C8B-B14F-4D97-AF65-F5344CB8AC3E}">
        <p14:creationId xmlns:p14="http://schemas.microsoft.com/office/powerpoint/2010/main" val="2522104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015" y="201168"/>
            <a:ext cx="11652739" cy="987552"/>
          </a:xfrm>
        </p:spPr>
        <p:txBody>
          <a:bodyPr/>
          <a:lstStyle/>
          <a:p>
            <a:pPr algn="ctr"/>
            <a:r>
              <a:rPr lang="ru-RU" sz="2800" dirty="0" smtClean="0"/>
              <a:t>Д. </a:t>
            </a:r>
            <a:r>
              <a:rPr lang="ru-RU" sz="2800" dirty="0" err="1" smtClean="0"/>
              <a:t>Шмаринов</a:t>
            </a:r>
            <a:r>
              <a:rPr lang="ru-RU" sz="2800" dirty="0" smtClean="0"/>
              <a:t>. «Возвращение» из серии «Не забудем, не простим». 1942</a:t>
            </a: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016" y="1188720"/>
            <a:ext cx="6583680" cy="5449823"/>
          </a:xfrm>
        </p:spPr>
      </p:pic>
    </p:spTree>
    <p:extLst>
      <p:ext uri="{BB962C8B-B14F-4D97-AF65-F5344CB8AC3E}">
        <p14:creationId xmlns:p14="http://schemas.microsoft.com/office/powerpoint/2010/main" val="4116315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292608"/>
            <a:ext cx="10983181" cy="585216"/>
          </a:xfrm>
        </p:spPr>
        <p:txBody>
          <a:bodyPr/>
          <a:lstStyle/>
          <a:p>
            <a:pPr algn="ctr"/>
            <a:r>
              <a:rPr lang="ru-RU" sz="2800" dirty="0" smtClean="0"/>
              <a:t>С. Герасимов. Мать партизана. 1943.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12" y="1097280"/>
            <a:ext cx="6784848" cy="5541264"/>
          </a:xfrm>
        </p:spPr>
      </p:pic>
    </p:spTree>
    <p:extLst>
      <p:ext uri="{BB962C8B-B14F-4D97-AF65-F5344CB8AC3E}">
        <p14:creationId xmlns:p14="http://schemas.microsoft.com/office/powerpoint/2010/main" val="4272037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164124"/>
            <a:ext cx="9404723" cy="586153"/>
          </a:xfrm>
        </p:spPr>
        <p:txBody>
          <a:bodyPr/>
          <a:lstStyle/>
          <a:p>
            <a:pPr algn="ctr"/>
            <a:r>
              <a:rPr lang="ru-RU" sz="3200" dirty="0" smtClean="0"/>
              <a:t>К. Симонов «Жди меня»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750277"/>
            <a:ext cx="8946541" cy="5931877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Жди меня, и я вернусь,</a:t>
            </a:r>
          </a:p>
          <a:p>
            <a:pPr algn="ctr"/>
            <a:r>
              <a:rPr lang="ru-RU" sz="2400" dirty="0"/>
              <a:t>Всем смертям назло.</a:t>
            </a:r>
          </a:p>
          <a:p>
            <a:pPr algn="ctr"/>
            <a:r>
              <a:rPr lang="ru-RU" sz="2400" dirty="0"/>
              <a:t>Кто не ждал меня, тот пусть</a:t>
            </a:r>
          </a:p>
          <a:p>
            <a:pPr algn="ctr"/>
            <a:r>
              <a:rPr lang="ru-RU" sz="2400" dirty="0"/>
              <a:t>Скажет: - Повезло.</a:t>
            </a:r>
          </a:p>
          <a:p>
            <a:pPr algn="ctr"/>
            <a:r>
              <a:rPr lang="ru-RU" sz="2400" dirty="0"/>
              <a:t>Не понять не ждавшим им,</a:t>
            </a:r>
          </a:p>
          <a:p>
            <a:pPr algn="ctr"/>
            <a:r>
              <a:rPr lang="ru-RU" sz="2400" dirty="0"/>
              <a:t>Как среди огня</a:t>
            </a:r>
          </a:p>
          <a:p>
            <a:pPr algn="ctr"/>
            <a:r>
              <a:rPr lang="ru-RU" sz="2400" dirty="0"/>
              <a:t>Ожиданием своим</a:t>
            </a:r>
          </a:p>
          <a:p>
            <a:pPr algn="ctr"/>
            <a:r>
              <a:rPr lang="ru-RU" sz="2400" dirty="0"/>
              <a:t>Ты спасла меня.</a:t>
            </a:r>
          </a:p>
          <a:p>
            <a:pPr algn="ctr"/>
            <a:r>
              <a:rPr lang="ru-RU" sz="2400" dirty="0"/>
              <a:t> Как я выжил, будем знать</a:t>
            </a:r>
          </a:p>
          <a:p>
            <a:pPr algn="ctr"/>
            <a:r>
              <a:rPr lang="ru-RU" sz="2400" dirty="0"/>
              <a:t>Только мы с тобой, - </a:t>
            </a:r>
          </a:p>
          <a:p>
            <a:pPr algn="ctr"/>
            <a:r>
              <a:rPr lang="ru-RU" sz="2400" dirty="0"/>
              <a:t>Просто ты умела ждать,</a:t>
            </a:r>
          </a:p>
          <a:p>
            <a:pPr algn="ctr"/>
            <a:r>
              <a:rPr lang="ru-RU" sz="2400" dirty="0"/>
              <a:t>Как никто другой.</a:t>
            </a:r>
          </a:p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58279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187569"/>
            <a:ext cx="9404723" cy="781695"/>
          </a:xfrm>
        </p:spPr>
        <p:txBody>
          <a:bodyPr/>
          <a:lstStyle/>
          <a:p>
            <a:pPr algn="ctr"/>
            <a:r>
              <a:rPr lang="ru-RU" sz="2800" dirty="0" smtClean="0"/>
              <a:t>Н. Бут. Боевые подруги. 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105" y="1298448"/>
            <a:ext cx="7443216" cy="5303520"/>
          </a:xfrm>
        </p:spPr>
      </p:pic>
    </p:spTree>
    <p:extLst>
      <p:ext uri="{BB962C8B-B14F-4D97-AF65-F5344CB8AC3E}">
        <p14:creationId xmlns:p14="http://schemas.microsoft.com/office/powerpoint/2010/main" val="1978558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281354"/>
            <a:ext cx="10819058" cy="750277"/>
          </a:xfrm>
        </p:spPr>
        <p:txBody>
          <a:bodyPr/>
          <a:lstStyle/>
          <a:p>
            <a:pPr algn="ctr"/>
            <a:r>
              <a:rPr lang="ru-RU" sz="2800" dirty="0" smtClean="0"/>
              <a:t>Бут Н. Письмо маме.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369" y="844062"/>
            <a:ext cx="7385539" cy="5650523"/>
          </a:xfrm>
        </p:spPr>
      </p:pic>
    </p:spTree>
    <p:extLst>
      <p:ext uri="{BB962C8B-B14F-4D97-AF65-F5344CB8AC3E}">
        <p14:creationId xmlns:p14="http://schemas.microsoft.com/office/powerpoint/2010/main" val="2398945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257908"/>
            <a:ext cx="9404723" cy="633046"/>
          </a:xfrm>
        </p:spPr>
        <p:txBody>
          <a:bodyPr/>
          <a:lstStyle/>
          <a:p>
            <a:pPr algn="ctr"/>
            <a:r>
              <a:rPr lang="ru-RU" sz="2800" dirty="0" err="1" smtClean="0"/>
              <a:t>Дрыжак</a:t>
            </a:r>
            <a:r>
              <a:rPr lang="ru-RU" sz="2800" dirty="0" smtClean="0"/>
              <a:t> Б. Письма с фронта. 1945. 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339" y="890954"/>
            <a:ext cx="4736124" cy="5627077"/>
          </a:xfrm>
        </p:spPr>
      </p:pic>
    </p:spTree>
    <p:extLst>
      <p:ext uri="{BB962C8B-B14F-4D97-AF65-F5344CB8AC3E}">
        <p14:creationId xmlns:p14="http://schemas.microsoft.com/office/powerpoint/2010/main" val="3475999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70" b="21670"/>
          <a:stretch>
            <a:fillRect/>
          </a:stretch>
        </p:blipFill>
        <p:spPr>
          <a:xfrm>
            <a:off x="1154954" y="209006"/>
            <a:ext cx="9177765" cy="539496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956" y="5815584"/>
            <a:ext cx="8825656" cy="741969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К. </a:t>
            </a:r>
            <a:r>
              <a:rPr lang="ru-RU" sz="2400" dirty="0" err="1" smtClean="0"/>
              <a:t>Юон</a:t>
            </a:r>
            <a:r>
              <a:rPr lang="ru-RU" sz="2400" dirty="0" smtClean="0"/>
              <a:t>. Парад на Красной площади в Москве 7 ноября 1941 года.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03170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1" y="187570"/>
            <a:ext cx="11347938" cy="562708"/>
          </a:xfrm>
        </p:spPr>
        <p:txBody>
          <a:bodyPr/>
          <a:lstStyle/>
          <a:p>
            <a:pPr algn="ctr"/>
            <a:r>
              <a:rPr lang="ru-RU" sz="2800" dirty="0" smtClean="0"/>
              <a:t>Лактионов А. И. Письмо с фронта. 1947.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15" y="750278"/>
            <a:ext cx="4196862" cy="5884984"/>
          </a:xfrm>
        </p:spPr>
      </p:pic>
    </p:spTree>
    <p:extLst>
      <p:ext uri="{BB962C8B-B14F-4D97-AF65-F5344CB8AC3E}">
        <p14:creationId xmlns:p14="http://schemas.microsoft.com/office/powerpoint/2010/main" val="2985299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304800"/>
            <a:ext cx="11030074" cy="633046"/>
          </a:xfrm>
        </p:spPr>
        <p:txBody>
          <a:bodyPr/>
          <a:lstStyle/>
          <a:p>
            <a:pPr algn="ctr"/>
            <a:r>
              <a:rPr lang="ru-RU" sz="2800" dirty="0" smtClean="0"/>
              <a:t>Касаткина Н. Дороже золота.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229" y="937847"/>
            <a:ext cx="8534401" cy="5556738"/>
          </a:xfrm>
        </p:spPr>
      </p:pic>
    </p:spTree>
    <p:extLst>
      <p:ext uri="{BB962C8B-B14F-4D97-AF65-F5344CB8AC3E}">
        <p14:creationId xmlns:p14="http://schemas.microsoft.com/office/powerpoint/2010/main" val="17880178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123" y="164123"/>
            <a:ext cx="11394831" cy="656492"/>
          </a:xfrm>
        </p:spPr>
        <p:txBody>
          <a:bodyPr/>
          <a:lstStyle/>
          <a:p>
            <a:pPr algn="ctr"/>
            <a:r>
              <a:rPr lang="ru-RU" sz="2800" dirty="0" err="1" smtClean="0"/>
              <a:t>Цыцин</a:t>
            </a:r>
            <a:r>
              <a:rPr lang="ru-RU" sz="2800" dirty="0" smtClean="0"/>
              <a:t> Н. Блокадный хлеб. 1961.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232" y="820615"/>
            <a:ext cx="5228492" cy="5861539"/>
          </a:xfrm>
        </p:spPr>
      </p:pic>
    </p:spTree>
    <p:extLst>
      <p:ext uri="{BB962C8B-B14F-4D97-AF65-F5344CB8AC3E}">
        <p14:creationId xmlns:p14="http://schemas.microsoft.com/office/powerpoint/2010/main" val="34638560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569" y="1"/>
            <a:ext cx="11629293" cy="937845"/>
          </a:xfrm>
        </p:spPr>
        <p:txBody>
          <a:bodyPr/>
          <a:lstStyle/>
          <a:p>
            <a:pPr algn="ctr"/>
            <a:r>
              <a:rPr lang="ru-RU" sz="2800" dirty="0" smtClean="0"/>
              <a:t>Пахомов А. «Салют 27 января 1944» из серии «Ленинград в дни блокады» Литография. 1944 год.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585" y="984738"/>
            <a:ext cx="4196861" cy="5697416"/>
          </a:xfrm>
        </p:spPr>
      </p:pic>
    </p:spTree>
    <p:extLst>
      <p:ext uri="{BB962C8B-B14F-4D97-AF65-F5344CB8AC3E}">
        <p14:creationId xmlns:p14="http://schemas.microsoft.com/office/powerpoint/2010/main" val="24090449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462" y="187570"/>
            <a:ext cx="11488615" cy="586153"/>
          </a:xfrm>
        </p:spPr>
        <p:txBody>
          <a:bodyPr/>
          <a:lstStyle/>
          <a:p>
            <a:pPr algn="ctr"/>
            <a:r>
              <a:rPr lang="ru-RU" sz="2800" dirty="0" err="1" smtClean="0"/>
              <a:t>Непринцев</a:t>
            </a:r>
            <a:r>
              <a:rPr lang="ru-RU" sz="2800" dirty="0" smtClean="0"/>
              <a:t> Ю. Отдых после боя. 1951.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34463" y="2060575"/>
            <a:ext cx="4103076" cy="4504348"/>
          </a:xfrm>
        </p:spPr>
        <p:txBody>
          <a:bodyPr>
            <a:normAutofit/>
          </a:bodyPr>
          <a:lstStyle/>
          <a:p>
            <a:r>
              <a:rPr lang="ru-RU" sz="2400" dirty="0"/>
              <a:t>То серьезный, то потешный.</a:t>
            </a:r>
          </a:p>
          <a:p>
            <a:r>
              <a:rPr lang="ru-RU" sz="2400" dirty="0"/>
              <a:t>Нипочем, что дождь, то снег, - </a:t>
            </a:r>
          </a:p>
          <a:p>
            <a:r>
              <a:rPr lang="ru-RU" sz="2400" dirty="0"/>
              <a:t>В бой, вперед, в огонь кромешный</a:t>
            </a:r>
          </a:p>
          <a:p>
            <a:r>
              <a:rPr lang="ru-RU" sz="2400" dirty="0"/>
              <a:t>Он идет святой и грешный,</a:t>
            </a:r>
          </a:p>
          <a:p>
            <a:r>
              <a:rPr lang="ru-RU" sz="2400" dirty="0"/>
              <a:t>Русский чудо-человек.</a:t>
            </a:r>
          </a:p>
          <a:p>
            <a:r>
              <a:rPr lang="ru-RU" sz="2400" dirty="0" smtClean="0"/>
              <a:t>(А. Твардовский)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540" y="1453662"/>
            <a:ext cx="7619998" cy="5111261"/>
          </a:xfrm>
        </p:spPr>
      </p:pic>
    </p:spTree>
    <p:extLst>
      <p:ext uri="{BB962C8B-B14F-4D97-AF65-F5344CB8AC3E}">
        <p14:creationId xmlns:p14="http://schemas.microsoft.com/office/powerpoint/2010/main" val="34893883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187570"/>
            <a:ext cx="10725274" cy="562707"/>
          </a:xfrm>
        </p:spPr>
        <p:txBody>
          <a:bodyPr/>
          <a:lstStyle/>
          <a:p>
            <a:pPr algn="ctr"/>
            <a:r>
              <a:rPr lang="ru-RU" sz="2800" dirty="0" smtClean="0"/>
              <a:t>Кривоногов П. Победа. 1948.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23" y="750277"/>
            <a:ext cx="8862646" cy="5744308"/>
          </a:xfrm>
        </p:spPr>
      </p:pic>
    </p:spTree>
    <p:extLst>
      <p:ext uri="{BB962C8B-B14F-4D97-AF65-F5344CB8AC3E}">
        <p14:creationId xmlns:p14="http://schemas.microsoft.com/office/powerpoint/2010/main" val="34883639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34462"/>
            <a:ext cx="11418277" cy="562707"/>
          </a:xfrm>
        </p:spPr>
        <p:txBody>
          <a:bodyPr/>
          <a:lstStyle/>
          <a:p>
            <a:r>
              <a:rPr lang="ru-RU" sz="2800" dirty="0" smtClean="0"/>
              <a:t>Мелихов Г. «День Победы в берлине» (Май 1945»). 1960.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631" y="797169"/>
            <a:ext cx="6752492" cy="5861539"/>
          </a:xfrm>
        </p:spPr>
      </p:pic>
    </p:spTree>
    <p:extLst>
      <p:ext uri="{BB962C8B-B14F-4D97-AF65-F5344CB8AC3E}">
        <p14:creationId xmlns:p14="http://schemas.microsoft.com/office/powerpoint/2010/main" val="9041913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234462"/>
            <a:ext cx="10514258" cy="679938"/>
          </a:xfrm>
        </p:spPr>
        <p:txBody>
          <a:bodyPr/>
          <a:lstStyle/>
          <a:p>
            <a:pPr algn="ctr"/>
            <a:r>
              <a:rPr lang="ru-RU" sz="2800" dirty="0" smtClean="0"/>
              <a:t>Минский Г. «Май 1945». 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508" y="914401"/>
            <a:ext cx="6963507" cy="5697414"/>
          </a:xfrm>
        </p:spPr>
      </p:pic>
    </p:spTree>
    <p:extLst>
      <p:ext uri="{BB962C8B-B14F-4D97-AF65-F5344CB8AC3E}">
        <p14:creationId xmlns:p14="http://schemas.microsoft.com/office/powerpoint/2010/main" val="13997259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211015"/>
            <a:ext cx="11123858" cy="703385"/>
          </a:xfrm>
        </p:spPr>
        <p:txBody>
          <a:bodyPr/>
          <a:lstStyle/>
          <a:p>
            <a:pPr algn="ctr"/>
            <a:r>
              <a:rPr lang="ru-RU" sz="2800" dirty="0" smtClean="0"/>
              <a:t>Моисеенко. Е. «Победа». 1972.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23" y="914401"/>
            <a:ext cx="4314091" cy="5767754"/>
          </a:xfrm>
        </p:spPr>
      </p:pic>
    </p:spTree>
    <p:extLst>
      <p:ext uri="{BB962C8B-B14F-4D97-AF65-F5344CB8AC3E}">
        <p14:creationId xmlns:p14="http://schemas.microsoft.com/office/powerpoint/2010/main" val="2464821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6" y="5998464"/>
            <a:ext cx="8825657" cy="54863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И. </a:t>
            </a:r>
            <a:r>
              <a:rPr lang="ru-RU" dirty="0" err="1" smtClean="0"/>
              <a:t>Тоидзе</a:t>
            </a:r>
            <a:r>
              <a:rPr lang="ru-RU" dirty="0" smtClean="0"/>
              <a:t>. Родина – мать зовет. Плакат. 1941.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4" r="24784"/>
          <a:stretch>
            <a:fillRect/>
          </a:stretch>
        </p:blipFill>
        <p:spPr>
          <a:xfrm>
            <a:off x="5998464" y="201613"/>
            <a:ext cx="4645152" cy="56324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961" y="201613"/>
            <a:ext cx="4608576" cy="563244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Вставай, страна огромная,</a:t>
            </a:r>
          </a:p>
          <a:p>
            <a:r>
              <a:rPr lang="ru-RU" sz="2400" dirty="0" smtClean="0"/>
              <a:t>Вставай на смертный бой</a:t>
            </a:r>
          </a:p>
          <a:p>
            <a:r>
              <a:rPr lang="ru-RU" sz="2400" dirty="0" smtClean="0"/>
              <a:t>С фашистской силой темною,</a:t>
            </a:r>
          </a:p>
          <a:p>
            <a:r>
              <a:rPr lang="ru-RU" sz="2400" dirty="0" smtClean="0"/>
              <a:t>С проклятою ордой!</a:t>
            </a:r>
          </a:p>
          <a:p>
            <a:r>
              <a:rPr lang="ru-RU" sz="2400" dirty="0" smtClean="0"/>
              <a:t>Пусть ярость благородная</a:t>
            </a:r>
          </a:p>
          <a:p>
            <a:r>
              <a:rPr lang="ru-RU" sz="2400" dirty="0" smtClean="0"/>
              <a:t>Вскипает, как волна, -</a:t>
            </a:r>
          </a:p>
          <a:p>
            <a:r>
              <a:rPr lang="ru-RU" sz="2400" dirty="0" smtClean="0"/>
              <a:t>Идет война народная,</a:t>
            </a:r>
          </a:p>
          <a:p>
            <a:r>
              <a:rPr lang="ru-RU" sz="2400" dirty="0" smtClean="0"/>
              <a:t>Священная война…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18522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219456"/>
            <a:ext cx="9404723" cy="548640"/>
          </a:xfrm>
        </p:spPr>
        <p:txBody>
          <a:bodyPr/>
          <a:lstStyle/>
          <a:p>
            <a:pPr algn="ctr"/>
            <a:r>
              <a:rPr lang="ru-RU" sz="2800" dirty="0" smtClean="0"/>
              <a:t>А. Дейнека. Оборона Севастополя. 1942.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2" y="1115568"/>
            <a:ext cx="9448863" cy="5394961"/>
          </a:xfrm>
        </p:spPr>
      </p:pic>
    </p:spTree>
    <p:extLst>
      <p:ext uri="{BB962C8B-B14F-4D97-AF65-F5344CB8AC3E}">
        <p14:creationId xmlns:p14="http://schemas.microsoft.com/office/powerpoint/2010/main" val="3497628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498258"/>
          </a:xfrm>
        </p:spPr>
        <p:txBody>
          <a:bodyPr/>
          <a:lstStyle/>
          <a:p>
            <a:pPr algn="ctr"/>
            <a:r>
              <a:rPr lang="ru-RU" sz="2800" dirty="0" smtClean="0"/>
              <a:t>А. Дейнека. Окраина Москвы. Ноябрь. 1941.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1" y="1207008"/>
            <a:ext cx="7662672" cy="5358384"/>
          </a:xfrm>
        </p:spPr>
      </p:pic>
    </p:spTree>
    <p:extLst>
      <p:ext uri="{BB962C8B-B14F-4D97-AF65-F5344CB8AC3E}">
        <p14:creationId xmlns:p14="http://schemas.microsoft.com/office/powerpoint/2010/main" val="2231665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908" y="227427"/>
            <a:ext cx="11582400" cy="663528"/>
          </a:xfrm>
        </p:spPr>
        <p:txBody>
          <a:bodyPr/>
          <a:lstStyle/>
          <a:p>
            <a:pPr algn="ctr"/>
            <a:r>
              <a:rPr lang="ru-RU" sz="2800" dirty="0" smtClean="0"/>
              <a:t>В. Яковлев. Портрет генерал-майора И. В. Панфилова.</a:t>
            </a: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630" y="1115568"/>
            <a:ext cx="7266516" cy="5504688"/>
          </a:xfrm>
        </p:spPr>
      </p:pic>
    </p:spTree>
    <p:extLst>
      <p:ext uri="{BB962C8B-B14F-4D97-AF65-F5344CB8AC3E}">
        <p14:creationId xmlns:p14="http://schemas.microsoft.com/office/powerpoint/2010/main" val="2630140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569" y="0"/>
            <a:ext cx="11769969" cy="877824"/>
          </a:xfrm>
        </p:spPr>
        <p:txBody>
          <a:bodyPr/>
          <a:lstStyle/>
          <a:p>
            <a:pPr algn="ctr"/>
            <a:r>
              <a:rPr lang="ru-RU" sz="2400" dirty="0" smtClean="0"/>
              <a:t>И. Серебряный. Портрет партизана Великой Отечественной войны В. К. Тимачева. 1943.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653" y="877824"/>
            <a:ext cx="3966631" cy="5852160"/>
          </a:xfrm>
        </p:spPr>
      </p:pic>
    </p:spTree>
    <p:extLst>
      <p:ext uri="{BB962C8B-B14F-4D97-AF65-F5344CB8AC3E}">
        <p14:creationId xmlns:p14="http://schemas.microsoft.com/office/powerpoint/2010/main" val="2835270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015" y="256032"/>
            <a:ext cx="11558954" cy="634922"/>
          </a:xfrm>
        </p:spPr>
        <p:txBody>
          <a:bodyPr/>
          <a:lstStyle/>
          <a:p>
            <a:pPr algn="ctr"/>
            <a:r>
              <a:rPr lang="ru-RU" sz="2800" dirty="0" smtClean="0"/>
              <a:t>Ф. </a:t>
            </a:r>
            <a:r>
              <a:rPr lang="ru-RU" sz="2800" dirty="0" err="1" smtClean="0"/>
              <a:t>Модоров</a:t>
            </a:r>
            <a:r>
              <a:rPr lang="ru-RU" sz="2800" dirty="0" smtClean="0"/>
              <a:t>. Белорусский партизан. Дед И. И. Шешко. 1943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12" y="1115568"/>
            <a:ext cx="6784848" cy="5468112"/>
          </a:xfrm>
        </p:spPr>
      </p:pic>
    </p:spTree>
    <p:extLst>
      <p:ext uri="{BB962C8B-B14F-4D97-AF65-F5344CB8AC3E}">
        <p14:creationId xmlns:p14="http://schemas.microsoft.com/office/powerpoint/2010/main" val="1913239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123" y="0"/>
            <a:ext cx="11840308" cy="896112"/>
          </a:xfrm>
        </p:spPr>
        <p:txBody>
          <a:bodyPr/>
          <a:lstStyle/>
          <a:p>
            <a:pPr algn="ctr"/>
            <a:r>
              <a:rPr lang="ru-RU" sz="2800" dirty="0" smtClean="0"/>
              <a:t>А. Герасимов. Портрет генерал-полковника А. Е. Еременко. 1942.</a:t>
            </a: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977" y="896112"/>
            <a:ext cx="4383024" cy="5760720"/>
          </a:xfrm>
        </p:spPr>
      </p:pic>
    </p:spTree>
    <p:extLst>
      <p:ext uri="{BB962C8B-B14F-4D97-AF65-F5344CB8AC3E}">
        <p14:creationId xmlns:p14="http://schemas.microsoft.com/office/powerpoint/2010/main" val="32631612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220</TotalTime>
  <Words>435</Words>
  <Application>Microsoft Office PowerPoint</Application>
  <PresentationFormat>Широкоэкранный</PresentationFormat>
  <Paragraphs>55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Century Gothic</vt:lpstr>
      <vt:lpstr>Wingdings 3</vt:lpstr>
      <vt:lpstr>Ион</vt:lpstr>
      <vt:lpstr>Священная война</vt:lpstr>
      <vt:lpstr>Презентация PowerPoint</vt:lpstr>
      <vt:lpstr>И. Тоидзе. Родина – мать зовет. Плакат. 1941.</vt:lpstr>
      <vt:lpstr>А. Дейнека. Оборона Севастополя. 1942.</vt:lpstr>
      <vt:lpstr>А. Дейнека. Окраина Москвы. Ноябрь. 1941.</vt:lpstr>
      <vt:lpstr>В. Яковлев. Портрет генерал-майора И. В. Панфилова.</vt:lpstr>
      <vt:lpstr>И. Серебряный. Портрет партизана Великой Отечественной войны В. К. Тимачева. 1943.</vt:lpstr>
      <vt:lpstr>Ф. Модоров. Белорусский партизан. Дед И. И. Шешко. 1943</vt:lpstr>
      <vt:lpstr>А. Герасимов. Портрет генерал-полковника А. Е. Еременко. 1942.</vt:lpstr>
      <vt:lpstr>Г. Шегаль. В свободную минуту. Медсестра. 1945. </vt:lpstr>
      <vt:lpstr>Б. Неменский. Машенька (Сестры наши). 1954.</vt:lpstr>
      <vt:lpstr>М. Самсонов. Сестрица. 1953.</vt:lpstr>
      <vt:lpstr>Ю. Пименов. Фронтовые дороги. 1944.</vt:lpstr>
      <vt:lpstr>Д. Шмаринов. «Возвращение» из серии «Не забудем, не простим». 1942</vt:lpstr>
      <vt:lpstr>С. Герасимов. Мать партизана. 1943.</vt:lpstr>
      <vt:lpstr>К. Симонов «Жди меня»</vt:lpstr>
      <vt:lpstr>Н. Бут. Боевые подруги. </vt:lpstr>
      <vt:lpstr>Бут Н. Письмо маме.</vt:lpstr>
      <vt:lpstr>Дрыжак Б. Письма с фронта. 1945. </vt:lpstr>
      <vt:lpstr>Лактионов А. И. Письмо с фронта. 1947.</vt:lpstr>
      <vt:lpstr>Касаткина Н. Дороже золота.</vt:lpstr>
      <vt:lpstr>Цыцин Н. Блокадный хлеб. 1961.</vt:lpstr>
      <vt:lpstr>Пахомов А. «Салют 27 января 1944» из серии «Ленинград в дни блокады» Литография. 1944 год.</vt:lpstr>
      <vt:lpstr>Непринцев Ю. Отдых после боя. 1951.</vt:lpstr>
      <vt:lpstr>Кривоногов П. Победа. 1948.</vt:lpstr>
      <vt:lpstr>Мелихов Г. «День Победы в берлине» (Май 1945»). 1960.</vt:lpstr>
      <vt:lpstr>Минский Г. «Май 1945». </vt:lpstr>
      <vt:lpstr>Моисеенко. Е. «Победа». 1972.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Священная война</dc:title>
  <dc:creator>Пользователь</dc:creator>
  <cp:lastModifiedBy>Пользователь</cp:lastModifiedBy>
  <cp:revision>38</cp:revision>
  <dcterms:created xsi:type="dcterms:W3CDTF">2019-11-24T06:48:47Z</dcterms:created>
  <dcterms:modified xsi:type="dcterms:W3CDTF">2020-01-03T09:25:39Z</dcterms:modified>
</cp:coreProperties>
</file>