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D30-55CA-461E-8D1E-AE13E00FC2D7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01F-2190-4E88-AFD2-E462672D2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13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D30-55CA-461E-8D1E-AE13E00FC2D7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01F-2190-4E88-AFD2-E462672D2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6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D30-55CA-461E-8D1E-AE13E00FC2D7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01F-2190-4E88-AFD2-E462672D2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73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D30-55CA-461E-8D1E-AE13E00FC2D7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01F-2190-4E88-AFD2-E462672D2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9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D30-55CA-461E-8D1E-AE13E00FC2D7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01F-2190-4E88-AFD2-E462672D2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6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D30-55CA-461E-8D1E-AE13E00FC2D7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01F-2190-4E88-AFD2-E462672D2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5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D30-55CA-461E-8D1E-AE13E00FC2D7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01F-2190-4E88-AFD2-E462672D2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D30-55CA-461E-8D1E-AE13E00FC2D7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01F-2190-4E88-AFD2-E462672D2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21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D30-55CA-461E-8D1E-AE13E00FC2D7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01F-2190-4E88-AFD2-E462672D2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1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D30-55CA-461E-8D1E-AE13E00FC2D7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01F-2190-4E88-AFD2-E462672D2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9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D30-55CA-461E-8D1E-AE13E00FC2D7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01F-2190-4E88-AFD2-E462672D2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84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6D30-55CA-461E-8D1E-AE13E00FC2D7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7801F-2190-4E88-AFD2-E462672D2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5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837063" y="508214"/>
            <a:ext cx="10363200" cy="2387600"/>
          </a:xfrm>
        </p:spPr>
        <p:txBody>
          <a:bodyPr/>
          <a:lstStyle/>
          <a:p>
            <a:r>
              <a:rPr lang="ru-RU" dirty="0" smtClean="0"/>
              <a:t>Древнегреческие мифы</a:t>
            </a: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914401" y="3602039"/>
            <a:ext cx="10208524" cy="8607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Урок внеклассного чтения, 6 класс </a:t>
            </a:r>
          </a:p>
          <a:p>
            <a:r>
              <a:rPr lang="ru-RU" dirty="0" smtClean="0"/>
              <a:t>(УМК под редакцией </a:t>
            </a:r>
            <a:r>
              <a:rPr lang="ru-RU" dirty="0" err="1" smtClean="0"/>
              <a:t>В.Я.Коровиной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1" name="Подзаголовок 9"/>
          <p:cNvSpPr txBox="1">
            <a:spLocks/>
          </p:cNvSpPr>
          <p:nvPr/>
        </p:nvSpPr>
        <p:spPr>
          <a:xfrm>
            <a:off x="5682020" y="5049672"/>
            <a:ext cx="6273419" cy="889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Учитель русского языка и литературы</a:t>
            </a:r>
          </a:p>
          <a:p>
            <a:r>
              <a:rPr lang="ru-RU" dirty="0" smtClean="0"/>
              <a:t>Филатова Галина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150125"/>
            <a:ext cx="11737075" cy="65509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Древнегреческие мифы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85" y="914401"/>
            <a:ext cx="11341290" cy="57320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Крылатые выражения украшают наш язык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6603" y="1487605"/>
            <a:ext cx="11764369" cy="1446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i="1" u="sng" dirty="0" smtClean="0"/>
              <a:t>Крылатые выражения  </a:t>
            </a:r>
            <a:r>
              <a:rPr lang="ru-RU" dirty="0" smtClean="0"/>
              <a:t>- это устойчивые образные выражения (афоризмы), вошедшие в речь их литературно-художественных, фольклорных и других источников.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138892"/>
              </p:ext>
            </p:extLst>
          </p:nvPr>
        </p:nvGraphicFramePr>
        <p:xfrm>
          <a:off x="361665" y="2934268"/>
          <a:ext cx="11341290" cy="3246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30"/>
                <a:gridCol w="3780430"/>
                <a:gridCol w="3780430"/>
              </a:tblGrid>
              <a:tr h="8916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Крылатое выражение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Источник афоризма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Комментарий (значение крылатого</a:t>
                      </a:r>
                      <a:r>
                        <a:rPr lang="ru-RU" sz="2400" baseline="0" dirty="0" smtClean="0"/>
                        <a:t> выражения</a:t>
                      </a:r>
                      <a:endParaRPr lang="ru-RU" sz="2400" dirty="0"/>
                    </a:p>
                  </a:txBody>
                  <a:tcPr/>
                </a:tc>
              </a:tr>
              <a:tr h="89165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916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5910" y="3944204"/>
            <a:ext cx="3452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Авгиевы конюшни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285397" y="3807725"/>
            <a:ext cx="3643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Миф «Скотный двор царя Авгия»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004410" y="3857709"/>
            <a:ext cx="3452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Очень грязное помещение, или сильный беспорядок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66100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150125"/>
            <a:ext cx="11737075" cy="65509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Древнегреческие мифы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85" y="914401"/>
            <a:ext cx="11341290" cy="57320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Домашнее задание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6603" y="1762835"/>
            <a:ext cx="11764370" cy="4228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/>
              <a:t>Завершить таблицу, подобрать не менее 3 крылатых выражений.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/>
              <a:t>Подготовить сообщение о Геродоте (известные факты биографии, самое известное произведение).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/>
              <a:t>По желанию: «Какие мифологические сюжеты отражены в произведениях живописи, скульптуры и архитектуры? (По 2-3 произведениям)».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486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691" y="194913"/>
            <a:ext cx="11300346" cy="1609344"/>
          </a:xfrm>
        </p:spPr>
        <p:txBody>
          <a:bodyPr/>
          <a:lstStyle/>
          <a:p>
            <a:pPr algn="ctr"/>
            <a:r>
              <a:rPr lang="ru-RU" b="1" dirty="0" smtClean="0"/>
              <a:t>Обратная связь по результатам урока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На листах блокнота нарисуйте смайлик, которых соответствовал бы Вашему мнению о проведенном уроке. Подписывать их не нужно.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Мне все понятно, тема мне ясна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 все было понятно, я затруднялся с выполнением заданий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Я ничего не понял, я не смог выполнить задания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69" y="2778595"/>
            <a:ext cx="1427328" cy="1427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154" y="3522054"/>
            <a:ext cx="1686635" cy="16866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182" y="4908058"/>
            <a:ext cx="1535553" cy="119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56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150125"/>
            <a:ext cx="11737075" cy="65509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Древнегреческие мифы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3" y="1023583"/>
            <a:ext cx="11163869" cy="832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Миф – что это такое?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51" y="1856097"/>
            <a:ext cx="7085197" cy="3985145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91067" y="1760561"/>
            <a:ext cx="4624584" cy="48040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b="1" u="sng" dirty="0" smtClean="0"/>
              <a:t>Миф</a:t>
            </a:r>
            <a:r>
              <a:rPr lang="ru-RU" sz="4000" dirty="0" smtClean="0"/>
              <a:t> – предание или сказание.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4000" dirty="0" smtClean="0"/>
              <a:t>В мифах выражено представление древних народов о происхождении мира, о явлениях природы, о богах и легендарных героях.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26198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150125"/>
            <a:ext cx="11737075" cy="65509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Древнегреческие мифы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785" y="914401"/>
            <a:ext cx="11341290" cy="57320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Сандро</a:t>
            </a:r>
            <a:r>
              <a:rPr lang="ru-RU" dirty="0" smtClean="0"/>
              <a:t> </a:t>
            </a:r>
            <a:r>
              <a:rPr lang="ru-RU" dirty="0" err="1" smtClean="0"/>
              <a:t>Ботичелли</a:t>
            </a:r>
            <a:r>
              <a:rPr lang="ru-RU" dirty="0" smtClean="0"/>
              <a:t> «Суд Париса»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61" y="1362825"/>
            <a:ext cx="8162138" cy="520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72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0" y="163773"/>
            <a:ext cx="11614244" cy="614149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Древнегреческие мифы</a:t>
            </a:r>
            <a:endParaRPr lang="ru-RU" sz="40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50" y="409433"/>
            <a:ext cx="4035925" cy="5766889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96036" y="2688608"/>
            <a:ext cx="5131558" cy="129653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Посейдон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533906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0" y="163773"/>
            <a:ext cx="11614244" cy="614149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Древнегреческие мифы</a:t>
            </a:r>
            <a:endParaRPr lang="ru-RU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45660" y="2674960"/>
            <a:ext cx="5131558" cy="129653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Арес</a:t>
            </a:r>
            <a:endParaRPr lang="ru-RU" sz="6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71" y="777922"/>
            <a:ext cx="5622972" cy="5622972"/>
          </a:xfrm>
        </p:spPr>
      </p:pic>
    </p:spTree>
    <p:extLst>
      <p:ext uri="{BB962C8B-B14F-4D97-AF65-F5344CB8AC3E}">
        <p14:creationId xmlns:p14="http://schemas.microsoft.com/office/powerpoint/2010/main" val="2520245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0" y="163773"/>
            <a:ext cx="11614244" cy="614149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Древнегреческие мифы</a:t>
            </a:r>
            <a:endParaRPr lang="ru-RU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96036" y="2688608"/>
            <a:ext cx="5131558" cy="129653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Афина</a:t>
            </a:r>
            <a:endParaRPr lang="ru-RU" sz="66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09" y="350138"/>
            <a:ext cx="4121624" cy="6179420"/>
          </a:xfrm>
        </p:spPr>
      </p:pic>
    </p:spTree>
    <p:extLst>
      <p:ext uri="{BB962C8B-B14F-4D97-AF65-F5344CB8AC3E}">
        <p14:creationId xmlns:p14="http://schemas.microsoft.com/office/powerpoint/2010/main" val="1999449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0" y="163773"/>
            <a:ext cx="11614244" cy="614149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Древнегреческие мифы</a:t>
            </a:r>
            <a:endParaRPr lang="ru-RU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96036" y="2688608"/>
            <a:ext cx="5131558" cy="129653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Гермес</a:t>
            </a:r>
            <a:endParaRPr lang="ru-RU" sz="6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823" y="451037"/>
            <a:ext cx="4708477" cy="5975226"/>
          </a:xfrm>
        </p:spPr>
      </p:pic>
    </p:spTree>
    <p:extLst>
      <p:ext uri="{BB962C8B-B14F-4D97-AF65-F5344CB8AC3E}">
        <p14:creationId xmlns:p14="http://schemas.microsoft.com/office/powerpoint/2010/main" val="3494483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150125"/>
            <a:ext cx="11737075" cy="65509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Древнегреческие мифы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307" y="1023583"/>
            <a:ext cx="11641541" cy="777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Названия каких цветов восходит к древнегреческим мифам?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1801504"/>
            <a:ext cx="10440537" cy="46276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8" y="1583140"/>
            <a:ext cx="2565780" cy="1710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307" y="2838734"/>
            <a:ext cx="256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Адонис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94" y="2628065"/>
            <a:ext cx="2396319" cy="23963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0356" y="4618375"/>
            <a:ext cx="256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Анемоны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20" y="1520586"/>
            <a:ext cx="2823569" cy="21176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84313" y="3208066"/>
            <a:ext cx="256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Пион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66" y="2450906"/>
            <a:ext cx="2782272" cy="23747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05197" y="4291671"/>
            <a:ext cx="256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Гиацинт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1" y="4358789"/>
            <a:ext cx="3003100" cy="19470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2921" y="5777016"/>
            <a:ext cx="256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Гвоздика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415" y="4355319"/>
            <a:ext cx="2851051" cy="178190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84312" y="5590902"/>
            <a:ext cx="256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Нарцисс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33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150125"/>
            <a:ext cx="11737075" cy="65509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Древнегреческие мифы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3" y="1023583"/>
            <a:ext cx="11163869" cy="8325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000" dirty="0" smtClean="0"/>
              <a:t>Названия каких цветов восходит к древнегреческим мифам?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29259"/>
          <a:stretch/>
        </p:blipFill>
        <p:spPr>
          <a:xfrm>
            <a:off x="1064524" y="1856097"/>
            <a:ext cx="9662615" cy="443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59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81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powerpointbase.com-819</Template>
  <TotalTime>120</TotalTime>
  <Words>255</Words>
  <Application>Microsoft Office PowerPoint</Application>
  <PresentationFormat>Широкоэкранный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powerpointbase.com-819</vt:lpstr>
      <vt:lpstr>Древнегреческие мифы</vt:lpstr>
      <vt:lpstr>Древнегреческие мифы</vt:lpstr>
      <vt:lpstr>Древнегреческие мифы</vt:lpstr>
      <vt:lpstr>Древнегреческие мифы</vt:lpstr>
      <vt:lpstr>Древнегреческие мифы</vt:lpstr>
      <vt:lpstr>Древнегреческие мифы</vt:lpstr>
      <vt:lpstr>Древнегреческие мифы</vt:lpstr>
      <vt:lpstr>Древнегреческие мифы</vt:lpstr>
      <vt:lpstr>Древнегреческие мифы</vt:lpstr>
      <vt:lpstr>Древнегреческие мифы</vt:lpstr>
      <vt:lpstr>Древнегреческие мифы</vt:lpstr>
      <vt:lpstr>Обратная связь по результатам урока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Древнегреческие мифы</dc:title>
  <dc:creator>автор</dc:creator>
  <cp:lastModifiedBy>автор</cp:lastModifiedBy>
  <cp:revision>13</cp:revision>
  <dcterms:created xsi:type="dcterms:W3CDTF">2019-08-09T07:49:06Z</dcterms:created>
  <dcterms:modified xsi:type="dcterms:W3CDTF">2019-08-09T09:50:00Z</dcterms:modified>
</cp:coreProperties>
</file>