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DF68-31B8-484C-B2A5-F25C5EF0FD96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33B3-569B-4206-A7FA-5D22D00A2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64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DF68-31B8-484C-B2A5-F25C5EF0FD96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33B3-569B-4206-A7FA-5D22D00A2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76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DF68-31B8-484C-B2A5-F25C5EF0FD96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33B3-569B-4206-A7FA-5D22D00A2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73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DF68-31B8-484C-B2A5-F25C5EF0FD96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33B3-569B-4206-A7FA-5D22D00A2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755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DF68-31B8-484C-B2A5-F25C5EF0FD96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33B3-569B-4206-A7FA-5D22D00A2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10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DF68-31B8-484C-B2A5-F25C5EF0FD96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33B3-569B-4206-A7FA-5D22D00A2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28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DF68-31B8-484C-B2A5-F25C5EF0FD96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33B3-569B-4206-A7FA-5D22D00A2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92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DF68-31B8-484C-B2A5-F25C5EF0FD96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33B3-569B-4206-A7FA-5D22D00A2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47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DF68-31B8-484C-B2A5-F25C5EF0FD96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33B3-569B-4206-A7FA-5D22D00A2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69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DF68-31B8-484C-B2A5-F25C5EF0FD96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33B3-569B-4206-A7FA-5D22D00A2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299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1DF68-31B8-484C-B2A5-F25C5EF0FD96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33B3-569B-4206-A7FA-5D22D00A2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5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1DF68-31B8-484C-B2A5-F25C5EF0FD96}" type="datetimeFigureOut">
              <a:rPr lang="ru-RU" smtClean="0"/>
              <a:pPr/>
              <a:t>03.01.2020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33B3-569B-4206-A7FA-5D22D00A2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24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4437111"/>
            <a:ext cx="7560840" cy="2400657"/>
          </a:xfrm>
          <a:prstGeom prst="rect">
            <a:avLst/>
          </a:prstGeom>
          <a:solidFill>
            <a:schemeClr val="tx2">
              <a:lumMod val="40000"/>
              <a:lumOff val="60000"/>
              <a:alpha val="5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«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Награда – честь »  часть V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«Война машин и экология»</a:t>
            </a:r>
            <a:endParaRPr lang="en-US" sz="4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ПДО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Свидрицкая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Е.С., МБУ ДО «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ЦРТДиЮ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г. Новошахтинск ЮФО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1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301207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 ЗА  ВНИМАНИЕ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9036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ПАМЯТИ ПАВШИХ БУДЬТЕ ДОСТОЙНЫ!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2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11" y="0"/>
            <a:ext cx="915551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76056" y="116632"/>
            <a:ext cx="3888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  <a:latin typeface="Bookman Old Style" pitchFamily="18" charset="0"/>
              </a:rPr>
              <a:t>Цель:</a:t>
            </a: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 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формирование целостного представления о блокаде Ленинграда. </a:t>
            </a:r>
            <a:endParaRPr lang="ru-RU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1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99392"/>
            <a:ext cx="9144000" cy="6957392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3528" y="1298289"/>
            <a:ext cx="8568952" cy="5262979"/>
          </a:xfrm>
          <a:prstGeom prst="rect">
            <a:avLst/>
          </a:prstGeom>
          <a:solidFill>
            <a:schemeClr val="bg1">
              <a:lumMod val="75000"/>
              <a:alpha val="56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Times New Roman" pitchFamily="18" charset="0"/>
              </a:rPr>
              <a:t>Задачи: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nstant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Times New Roman" pitchFamily="18" charset="0"/>
              </a:rPr>
              <a:t>- Формирование устойчивого интереса  к социальной экологии; объективной оценки исторических фактов и событий; патриотических и гражданских чувств у подрастающего поколения.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Times New Roman" pitchFamily="18" charset="0"/>
              </a:rPr>
              <a:t>- Развитие познавательного интереса у обучающихся к Великой Отечественной войне; развитие умения давать оценку событиям и нравственным поступкам людей, излагать свои мысли.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- Содействовать в ходе занятия формированию патриотизма и гражданственности, уважения к людям, прошедшим Великую Отечественную Войну; воспитание активной жизненной позиции и нравственно-этических принципов.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41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 Р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87" y="223837"/>
            <a:ext cx="9039225" cy="64103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 С-З регион России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017" y="205429"/>
            <a:ext cx="8663463" cy="64639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а Ленинградской облас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148250"/>
            <a:ext cx="8247115" cy="67097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78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3" y="0"/>
            <a:ext cx="9180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4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41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99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Admin</cp:lastModifiedBy>
  <cp:revision>8</cp:revision>
  <dcterms:created xsi:type="dcterms:W3CDTF">2019-12-21T11:04:53Z</dcterms:created>
  <dcterms:modified xsi:type="dcterms:W3CDTF">2020-01-03T14:37:33Z</dcterms:modified>
</cp:coreProperties>
</file>