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FBAD1-03C8-4990-8FD0-9F91C1054C62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7B32B-82D3-47E2-BE0F-F046AE41B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цепи синих гор,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Расстелился в поле васильков ковер.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Малая синичка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в синих небесах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И у нашей мамы синие глаза.</a:t>
            </a:r>
            <a:endParaRPr lang="ru-RU" sz="2000" b="1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Припев: Как красив СИНИЙ цвет,</a:t>
            </a:r>
            <a:r>
              <a:rPr lang="ru-RU" sz="20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Лучше цвета в мире нет,</a:t>
            </a:r>
            <a:r>
              <a:rPr lang="ru-RU" sz="20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Он для Родины моей всех милей!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3) Красная  рябина,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красный </a:t>
            </a: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мак растет,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В красном сарафане девочка идет.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А на Красной площади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1) Белые березы,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лучики зари,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Красные на ветках птицы-снегири.</a:t>
            </a:r>
            <a:endParaRPr lang="ru-RU" sz="2000" b="1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Припев: Как красив КРАСНЫЙ цвет,</a:t>
            </a:r>
            <a:r>
              <a:rPr lang="ru-RU" sz="20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Лучше цвета в мире нет,</a:t>
            </a:r>
            <a:r>
              <a:rPr lang="ru-RU" sz="20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Он для Родины моей всех милей!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белые снега,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Белые на небе тают облака.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Белые туманы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и цветущий сад,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u="non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Журавли над нами белые летят.</a:t>
            </a:r>
            <a:endParaRPr lang="ru-RU" sz="2000" b="1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Припев:</a:t>
            </a:r>
            <a:r>
              <a:rPr lang="ru-RU" sz="20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Как красив БЕЛЫЙ цвет,</a:t>
            </a:r>
            <a:r>
              <a:rPr lang="ru-RU" sz="20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Лучше цвета в мире нет,</a:t>
            </a:r>
            <a:r>
              <a:rPr lang="ru-RU" sz="20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Он для Родины моей всех милей!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2) Синие озёра,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B32B-82D3-47E2-BE0F-F046AE41B0A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OLYA\фоторяд для проектора\Слайд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OLYA\фоторяд для проектора\Слайд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OLYA\фоторяд для проектора\Слайд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OLYA\фоторяд для проектора\Слайд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OLYA\фоторяд для проектора\Слайд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OLYA\фоторяд для проектора\Слайд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OLYA\фоторяд для проектора\Слайд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OLYA\фоторяд для проектора\Слайд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OLYA\фоторяд для проектора\Слайд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OLYA\фоторяд для проектора\Слайд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OLYA\фоторяд для проектора\Слайд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OLYA\фоторяд для проектора\Слайд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OLYA\фоторяд для проектора\Слайд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OLYA\фоторяд для проектора\Слайд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OLYA\фоторяд для проектора\Слайд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OLYA\фоторяд для проектора\Слайд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OLYA\фоторяд для проектора\Слайд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OLYA\фоторяд для проектора\Слайд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OLYA\фоторяд для проектора\Слайд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OLYA\фоторяд для проектора\Слайд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OLYA\фоторяд для проектора\Слайд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OLYA\фоторяд для проектора\Слайд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519</TotalTime>
  <Words>163</Words>
  <Application>Microsoft Office PowerPoint</Application>
  <PresentationFormat>Экран (4:3)</PresentationFormat>
  <Paragraphs>43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Александр</cp:lastModifiedBy>
  <cp:revision>94</cp:revision>
  <dcterms:modified xsi:type="dcterms:W3CDTF">2020-01-11T13:31:51Z</dcterms:modified>
</cp:coreProperties>
</file>