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65" r:id="rId4"/>
    <p:sldId id="258" r:id="rId5"/>
    <p:sldId id="259" r:id="rId6"/>
    <p:sldId id="261" r:id="rId7"/>
    <p:sldId id="262" r:id="rId8"/>
    <p:sldId id="260" r:id="rId9"/>
    <p:sldId id="264" r:id="rId10"/>
    <p:sldId id="267" r:id="rId11"/>
    <p:sldId id="263" r:id="rId12"/>
    <p:sldId id="273" r:id="rId13"/>
    <p:sldId id="272" r:id="rId14"/>
    <p:sldId id="266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FF28A0-887D-432F-8221-29271A4028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60EF719-B16B-461E-B408-0017C6D6F61D}">
      <dgm:prSet custT="1"/>
      <dgm:spPr/>
      <dgm:t>
        <a:bodyPr/>
        <a:lstStyle/>
        <a:p>
          <a:pPr algn="ctr" rtl="0"/>
          <a:r>
            <a:rPr lang="ru-RU" sz="2800" dirty="0" smtClean="0"/>
            <a:t>Содержание: </a:t>
          </a:r>
          <a:endParaRPr lang="ru-RU" sz="2800" dirty="0"/>
        </a:p>
      </dgm:t>
    </dgm:pt>
    <dgm:pt modelId="{F7B2D644-4EC6-4576-8576-86670BB6B665}" type="parTrans" cxnId="{66706177-017E-48AD-8FEB-056B19CE7ACE}">
      <dgm:prSet/>
      <dgm:spPr/>
      <dgm:t>
        <a:bodyPr/>
        <a:lstStyle/>
        <a:p>
          <a:pPr algn="ctr"/>
          <a:endParaRPr lang="ru-RU"/>
        </a:p>
      </dgm:t>
    </dgm:pt>
    <dgm:pt modelId="{77D4DDCE-6CB5-47E6-B9AC-E3FA899C75CA}" type="sibTrans" cxnId="{66706177-017E-48AD-8FEB-056B19CE7ACE}">
      <dgm:prSet/>
      <dgm:spPr/>
      <dgm:t>
        <a:bodyPr/>
        <a:lstStyle/>
        <a:p>
          <a:pPr algn="ctr"/>
          <a:endParaRPr lang="ru-RU"/>
        </a:p>
      </dgm:t>
    </dgm:pt>
    <dgm:pt modelId="{3AA6F36C-329E-4397-AD9B-8BCB27EFCF91}" type="pres">
      <dgm:prSet presAssocID="{2FFF28A0-887D-432F-8221-29271A4028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C2582B-FA2A-4410-95AE-098E1307EAF8}" type="pres">
      <dgm:prSet presAssocID="{D60EF719-B16B-461E-B408-0017C6D6F61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706177-017E-48AD-8FEB-056B19CE7ACE}" srcId="{2FFF28A0-887D-432F-8221-29271A40281B}" destId="{D60EF719-B16B-461E-B408-0017C6D6F61D}" srcOrd="0" destOrd="0" parTransId="{F7B2D644-4EC6-4576-8576-86670BB6B665}" sibTransId="{77D4DDCE-6CB5-47E6-B9AC-E3FA899C75CA}"/>
    <dgm:cxn modelId="{999178C8-B5CC-4DAE-8F53-1099E433087E}" type="presOf" srcId="{2FFF28A0-887D-432F-8221-29271A40281B}" destId="{3AA6F36C-329E-4397-AD9B-8BCB27EFCF91}" srcOrd="0" destOrd="0" presId="urn:microsoft.com/office/officeart/2005/8/layout/vList2"/>
    <dgm:cxn modelId="{BFF07283-0C23-4E70-BBA6-CD89FFA8ECBC}" type="presOf" srcId="{D60EF719-B16B-461E-B408-0017C6D6F61D}" destId="{EFC2582B-FA2A-4410-95AE-098E1307EAF8}" srcOrd="0" destOrd="0" presId="urn:microsoft.com/office/officeart/2005/8/layout/vList2"/>
    <dgm:cxn modelId="{CB2C9BF2-8C90-47E9-9135-7149CE9C9778}" type="presParOf" srcId="{3AA6F36C-329E-4397-AD9B-8BCB27EFCF91}" destId="{EFC2582B-FA2A-4410-95AE-098E1307EA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3F42FEB-52AD-4BBF-ADEF-05B0FEB92E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EA3AE8-E3A4-4ED8-B6F7-16010755CA55}">
      <dgm:prSet phldrT="[Текст]" custT="1"/>
      <dgm:spPr/>
      <dgm:t>
        <a:bodyPr/>
        <a:lstStyle/>
        <a:p>
          <a:pPr algn="ctr"/>
          <a:r>
            <a:rPr lang="ru-RU" sz="2800" dirty="0" smtClean="0"/>
            <a:t>Схема сборки конвейера</a:t>
          </a:r>
          <a:endParaRPr lang="ru-RU" sz="2800" dirty="0"/>
        </a:p>
      </dgm:t>
    </dgm:pt>
    <dgm:pt modelId="{81E2626A-FCC9-46E7-8387-7BE91AF8046A}" type="parTrans" cxnId="{45A27B6D-FF94-45E8-81B0-2BD7D17B5EC8}">
      <dgm:prSet/>
      <dgm:spPr/>
      <dgm:t>
        <a:bodyPr/>
        <a:lstStyle/>
        <a:p>
          <a:endParaRPr lang="ru-RU"/>
        </a:p>
      </dgm:t>
    </dgm:pt>
    <dgm:pt modelId="{FCB103BB-52C9-4C2F-9FBB-1F0DB5A51389}" type="sibTrans" cxnId="{45A27B6D-FF94-45E8-81B0-2BD7D17B5EC8}">
      <dgm:prSet/>
      <dgm:spPr/>
      <dgm:t>
        <a:bodyPr/>
        <a:lstStyle/>
        <a:p>
          <a:endParaRPr lang="ru-RU"/>
        </a:p>
      </dgm:t>
    </dgm:pt>
    <dgm:pt modelId="{1FA122CC-85F2-4AEA-99ED-A0D66F7E2D44}" type="pres">
      <dgm:prSet presAssocID="{83F42FEB-52AD-4BBF-ADEF-05B0FEB92E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9ABB0C-8001-41DF-88FC-4780D50C2A77}" type="pres">
      <dgm:prSet presAssocID="{AAEA3AE8-E3A4-4ED8-B6F7-16010755CA55}" presName="parentText" presStyleLbl="node1" presStyleIdx="0" presStyleCnt="1" custScaleY="56267" custLinFactY="-96422" custLinFactNeighborX="38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A27B6D-FF94-45E8-81B0-2BD7D17B5EC8}" srcId="{83F42FEB-52AD-4BBF-ADEF-05B0FEB92E39}" destId="{AAEA3AE8-E3A4-4ED8-B6F7-16010755CA55}" srcOrd="0" destOrd="0" parTransId="{81E2626A-FCC9-46E7-8387-7BE91AF8046A}" sibTransId="{FCB103BB-52C9-4C2F-9FBB-1F0DB5A51389}"/>
    <dgm:cxn modelId="{2F0F315B-D0C9-4331-9A46-714A315F7801}" type="presOf" srcId="{83F42FEB-52AD-4BBF-ADEF-05B0FEB92E39}" destId="{1FA122CC-85F2-4AEA-99ED-A0D66F7E2D44}" srcOrd="0" destOrd="0" presId="urn:microsoft.com/office/officeart/2005/8/layout/vList2"/>
    <dgm:cxn modelId="{FE4CB045-AE85-486F-AEDB-47AC1ED22E46}" type="presOf" srcId="{AAEA3AE8-E3A4-4ED8-B6F7-16010755CA55}" destId="{7D9ABB0C-8001-41DF-88FC-4780D50C2A77}" srcOrd="0" destOrd="0" presId="urn:microsoft.com/office/officeart/2005/8/layout/vList2"/>
    <dgm:cxn modelId="{1C6F3AD7-9D5A-49E5-94BE-202A5C188BEB}" type="presParOf" srcId="{1FA122CC-85F2-4AEA-99ED-A0D66F7E2D44}" destId="{7D9ABB0C-8001-41DF-88FC-4780D50C2A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6CD077C-122F-4910-A229-A8C9EE02E3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1E75EC4-AD8B-4731-9B8B-AD8856547149}">
      <dgm:prSet custT="1"/>
      <dgm:spPr/>
      <dgm:t>
        <a:bodyPr/>
        <a:lstStyle/>
        <a:p>
          <a:pPr algn="ctr" rtl="0"/>
          <a:r>
            <a:rPr lang="ru-RU" sz="2800" dirty="0" smtClean="0"/>
            <a:t>Порядок сборки конструкции</a:t>
          </a:r>
          <a:endParaRPr lang="ru-RU" sz="2800" dirty="0"/>
        </a:p>
      </dgm:t>
    </dgm:pt>
    <dgm:pt modelId="{B43180FD-B5D8-43F6-A1F0-72056CD1F37D}" type="parTrans" cxnId="{0932BCE3-2639-4A5F-8044-C76C07D0D6F6}">
      <dgm:prSet/>
      <dgm:spPr/>
      <dgm:t>
        <a:bodyPr/>
        <a:lstStyle/>
        <a:p>
          <a:pPr algn="ctr"/>
          <a:endParaRPr lang="ru-RU"/>
        </a:p>
      </dgm:t>
    </dgm:pt>
    <dgm:pt modelId="{04986FFB-CEE2-4FC6-A375-332A39101BE1}" type="sibTrans" cxnId="{0932BCE3-2639-4A5F-8044-C76C07D0D6F6}">
      <dgm:prSet/>
      <dgm:spPr/>
      <dgm:t>
        <a:bodyPr/>
        <a:lstStyle/>
        <a:p>
          <a:pPr algn="ctr"/>
          <a:endParaRPr lang="ru-RU"/>
        </a:p>
      </dgm:t>
    </dgm:pt>
    <dgm:pt modelId="{13A25570-3561-426A-95B1-799467B2787B}" type="pres">
      <dgm:prSet presAssocID="{96CD077C-122F-4910-A229-A8C9EE02E3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B9265C-5E49-4FAD-8866-135CB1019CE2}" type="pres">
      <dgm:prSet presAssocID="{51E75EC4-AD8B-4731-9B8B-AD885654714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25C3F8-D794-4945-83DA-475B60757A57}" type="presOf" srcId="{96CD077C-122F-4910-A229-A8C9EE02E378}" destId="{13A25570-3561-426A-95B1-799467B2787B}" srcOrd="0" destOrd="0" presId="urn:microsoft.com/office/officeart/2005/8/layout/vList2"/>
    <dgm:cxn modelId="{0932BCE3-2639-4A5F-8044-C76C07D0D6F6}" srcId="{96CD077C-122F-4910-A229-A8C9EE02E378}" destId="{51E75EC4-AD8B-4731-9B8B-AD8856547149}" srcOrd="0" destOrd="0" parTransId="{B43180FD-B5D8-43F6-A1F0-72056CD1F37D}" sibTransId="{04986FFB-CEE2-4FC6-A375-332A39101BE1}"/>
    <dgm:cxn modelId="{209F4D66-557A-4606-821F-FB012485502A}" type="presOf" srcId="{51E75EC4-AD8B-4731-9B8B-AD8856547149}" destId="{80B9265C-5E49-4FAD-8866-135CB1019CE2}" srcOrd="0" destOrd="0" presId="urn:microsoft.com/office/officeart/2005/8/layout/vList2"/>
    <dgm:cxn modelId="{4564048C-89F7-4CED-AE5E-BAFDC6DC7958}" type="presParOf" srcId="{13A25570-3561-426A-95B1-799467B2787B}" destId="{80B9265C-5E49-4FAD-8866-135CB1019C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1181423-A1A9-432F-84C5-1524927BC1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3BD33B0-1F4F-4693-B592-DD34B25C6951}">
      <dgm:prSet custT="1"/>
      <dgm:spPr/>
      <dgm:t>
        <a:bodyPr/>
        <a:lstStyle/>
        <a:p>
          <a:pPr algn="ctr" rtl="0"/>
          <a:r>
            <a:rPr lang="ru-RU" sz="2200" dirty="0" smtClean="0"/>
            <a:t>Конвейер для подачи готового сыра</a:t>
          </a:r>
          <a:endParaRPr lang="ru-RU" sz="2200" dirty="0"/>
        </a:p>
      </dgm:t>
    </dgm:pt>
    <dgm:pt modelId="{A66C4CBE-984F-4876-8780-F5FC6F838CA6}" type="parTrans" cxnId="{7AF2B9AE-17FD-4480-A640-A00F9A907D64}">
      <dgm:prSet/>
      <dgm:spPr/>
      <dgm:t>
        <a:bodyPr/>
        <a:lstStyle/>
        <a:p>
          <a:pPr algn="ctr"/>
          <a:endParaRPr lang="ru-RU"/>
        </a:p>
      </dgm:t>
    </dgm:pt>
    <dgm:pt modelId="{C67E4152-0C79-4AB9-9E68-D286D4776FD9}" type="sibTrans" cxnId="{7AF2B9AE-17FD-4480-A640-A00F9A907D64}">
      <dgm:prSet/>
      <dgm:spPr/>
      <dgm:t>
        <a:bodyPr/>
        <a:lstStyle/>
        <a:p>
          <a:pPr algn="ctr"/>
          <a:endParaRPr lang="ru-RU"/>
        </a:p>
      </dgm:t>
    </dgm:pt>
    <dgm:pt modelId="{5767E5DC-D02B-422A-810C-9A9E6743F59C}" type="pres">
      <dgm:prSet presAssocID="{F1181423-A1A9-432F-84C5-1524927BC1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166E53-E10B-4F7C-AB1A-CAD63148D399}" type="pres">
      <dgm:prSet presAssocID="{A3BD33B0-1F4F-4693-B592-DD34B25C695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F2B9AE-17FD-4480-A640-A00F9A907D64}" srcId="{F1181423-A1A9-432F-84C5-1524927BC15A}" destId="{A3BD33B0-1F4F-4693-B592-DD34B25C6951}" srcOrd="0" destOrd="0" parTransId="{A66C4CBE-984F-4876-8780-F5FC6F838CA6}" sibTransId="{C67E4152-0C79-4AB9-9E68-D286D4776FD9}"/>
    <dgm:cxn modelId="{1994D11B-EC1E-4F6C-9439-106A9A39BEE6}" type="presOf" srcId="{F1181423-A1A9-432F-84C5-1524927BC15A}" destId="{5767E5DC-D02B-422A-810C-9A9E6743F59C}" srcOrd="0" destOrd="0" presId="urn:microsoft.com/office/officeart/2005/8/layout/vList2"/>
    <dgm:cxn modelId="{EF9DF2BE-4306-4D08-A0E2-D3334A44FCA2}" type="presOf" srcId="{A3BD33B0-1F4F-4693-B592-DD34B25C6951}" destId="{DA166E53-E10B-4F7C-AB1A-CAD63148D399}" srcOrd="0" destOrd="0" presId="urn:microsoft.com/office/officeart/2005/8/layout/vList2"/>
    <dgm:cxn modelId="{CEB7680F-D32D-475B-9118-91C7723A9D3D}" type="presParOf" srcId="{5767E5DC-D02B-422A-810C-9A9E6743F59C}" destId="{DA166E53-E10B-4F7C-AB1A-CAD63148D39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C81589C-6E45-4261-9C08-556FC34BC2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9DCD4E-37E5-4445-880E-37DEB1E1574B}">
      <dgm:prSet custT="1"/>
      <dgm:spPr/>
      <dgm:t>
        <a:bodyPr/>
        <a:lstStyle/>
        <a:p>
          <a:pPr algn="ctr" rtl="0"/>
          <a:r>
            <a:rPr lang="ru-RU" sz="2800" dirty="0" smtClean="0"/>
            <a:t>Готовый макет мини завода по производству сыра</a:t>
          </a:r>
          <a:endParaRPr lang="ru-RU" sz="2800" dirty="0"/>
        </a:p>
      </dgm:t>
    </dgm:pt>
    <dgm:pt modelId="{1CDCCD8A-8841-4019-B2B1-59334DD306A8}" type="parTrans" cxnId="{68CA4B46-4C61-4EC1-8085-9B3E7962A89E}">
      <dgm:prSet/>
      <dgm:spPr/>
      <dgm:t>
        <a:bodyPr/>
        <a:lstStyle/>
        <a:p>
          <a:endParaRPr lang="ru-RU"/>
        </a:p>
      </dgm:t>
    </dgm:pt>
    <dgm:pt modelId="{B1E6D6C6-9CB2-4FD4-9E5E-30ACB4C2D915}" type="sibTrans" cxnId="{68CA4B46-4C61-4EC1-8085-9B3E7962A89E}">
      <dgm:prSet/>
      <dgm:spPr/>
      <dgm:t>
        <a:bodyPr/>
        <a:lstStyle/>
        <a:p>
          <a:endParaRPr lang="ru-RU"/>
        </a:p>
      </dgm:t>
    </dgm:pt>
    <dgm:pt modelId="{6E521C35-5E01-4983-BAFC-836ECBBC3F47}" type="pres">
      <dgm:prSet presAssocID="{AC81589C-6E45-4261-9C08-556FC34BC2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566BAA-651F-4141-A87B-66D36398E77F}" type="pres">
      <dgm:prSet presAssocID="{C19DCD4E-37E5-4445-880E-37DEB1E1574B}" presName="parentText" presStyleLbl="node1" presStyleIdx="0" presStyleCnt="1" custScaleY="281613" custLinFactY="-16150" custLinFactNeighborX="-361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9DA930-6235-45A3-9657-B7655D8078B2}" type="presOf" srcId="{AC81589C-6E45-4261-9C08-556FC34BC27D}" destId="{6E521C35-5E01-4983-BAFC-836ECBBC3F47}" srcOrd="0" destOrd="0" presId="urn:microsoft.com/office/officeart/2005/8/layout/vList2"/>
    <dgm:cxn modelId="{68CA4B46-4C61-4EC1-8085-9B3E7962A89E}" srcId="{AC81589C-6E45-4261-9C08-556FC34BC27D}" destId="{C19DCD4E-37E5-4445-880E-37DEB1E1574B}" srcOrd="0" destOrd="0" parTransId="{1CDCCD8A-8841-4019-B2B1-59334DD306A8}" sibTransId="{B1E6D6C6-9CB2-4FD4-9E5E-30ACB4C2D915}"/>
    <dgm:cxn modelId="{640D8C9E-6F60-480C-8CB0-03331322FC01}" type="presOf" srcId="{C19DCD4E-37E5-4445-880E-37DEB1E1574B}" destId="{E0566BAA-651F-4141-A87B-66D36398E77F}" srcOrd="0" destOrd="0" presId="urn:microsoft.com/office/officeart/2005/8/layout/vList2"/>
    <dgm:cxn modelId="{8D7ED5A2-FAB9-47A1-B437-E3E0F431294A}" type="presParOf" srcId="{6E521C35-5E01-4983-BAFC-836ECBBC3F47}" destId="{E0566BAA-651F-4141-A87B-66D36398E7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72031D4-F4A8-4695-883F-6374BEE877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DC6B56-0E0E-4A69-8C7B-FD5A856A86D2}">
      <dgm:prSet custT="1"/>
      <dgm:spPr/>
      <dgm:t>
        <a:bodyPr/>
        <a:lstStyle/>
        <a:p>
          <a:pPr algn="ctr" rtl="0"/>
          <a:r>
            <a:rPr lang="ru-RU" sz="2800" dirty="0" smtClean="0"/>
            <a:t>Список </a:t>
          </a:r>
          <a:r>
            <a:rPr lang="ru-RU" sz="2800" dirty="0" smtClean="0"/>
            <a:t>литературы</a:t>
          </a:r>
          <a:endParaRPr lang="ru-RU" sz="2800" dirty="0"/>
        </a:p>
      </dgm:t>
    </dgm:pt>
    <dgm:pt modelId="{B04A43F7-2920-4531-B35B-A45784D6C31D}" type="parTrans" cxnId="{561E88DE-E5A4-4EF2-92AE-B8AF7EEC7E50}">
      <dgm:prSet/>
      <dgm:spPr/>
      <dgm:t>
        <a:bodyPr/>
        <a:lstStyle/>
        <a:p>
          <a:pPr algn="ctr"/>
          <a:endParaRPr lang="ru-RU"/>
        </a:p>
      </dgm:t>
    </dgm:pt>
    <dgm:pt modelId="{47C743AB-42CE-4F95-94BB-6C139516D8FE}" type="sibTrans" cxnId="{561E88DE-E5A4-4EF2-92AE-B8AF7EEC7E50}">
      <dgm:prSet/>
      <dgm:spPr/>
      <dgm:t>
        <a:bodyPr/>
        <a:lstStyle/>
        <a:p>
          <a:pPr algn="ctr"/>
          <a:endParaRPr lang="ru-RU"/>
        </a:p>
      </dgm:t>
    </dgm:pt>
    <dgm:pt modelId="{ECCCF873-8D4D-4384-AB4C-6547C183B590}" type="pres">
      <dgm:prSet presAssocID="{A72031D4-F4A8-4695-883F-6374BEE877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1FF8D1-3C8D-46FD-83AC-8A55F92B8FCA}" type="pres">
      <dgm:prSet presAssocID="{9BDC6B56-0E0E-4A69-8C7B-FD5A856A86D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449C7F-C782-4720-BC18-01AD0408788F}" type="presOf" srcId="{A72031D4-F4A8-4695-883F-6374BEE8772A}" destId="{ECCCF873-8D4D-4384-AB4C-6547C183B590}" srcOrd="0" destOrd="0" presId="urn:microsoft.com/office/officeart/2005/8/layout/vList2"/>
    <dgm:cxn modelId="{561E88DE-E5A4-4EF2-92AE-B8AF7EEC7E50}" srcId="{A72031D4-F4A8-4695-883F-6374BEE8772A}" destId="{9BDC6B56-0E0E-4A69-8C7B-FD5A856A86D2}" srcOrd="0" destOrd="0" parTransId="{B04A43F7-2920-4531-B35B-A45784D6C31D}" sibTransId="{47C743AB-42CE-4F95-94BB-6C139516D8FE}"/>
    <dgm:cxn modelId="{D8A5B526-61D2-47E4-80CD-C985F4375F49}" type="presOf" srcId="{9BDC6B56-0E0E-4A69-8C7B-FD5A856A86D2}" destId="{DE1FF8D1-3C8D-46FD-83AC-8A55F92B8FCA}" srcOrd="0" destOrd="0" presId="urn:microsoft.com/office/officeart/2005/8/layout/vList2"/>
    <dgm:cxn modelId="{1BFD1E75-3270-4091-905D-7616204B1733}" type="presParOf" srcId="{ECCCF873-8D4D-4384-AB4C-6547C183B590}" destId="{DE1FF8D1-3C8D-46FD-83AC-8A55F92B8F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9504BF-124B-4E21-9BF8-B51A290227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A11DD5-C629-4F62-AC93-7EE09E333513}">
      <dgm:prSet phldrT="[Текст]" custT="1"/>
      <dgm:spPr/>
      <dgm:t>
        <a:bodyPr/>
        <a:lstStyle/>
        <a:p>
          <a:pPr algn="ctr"/>
          <a:r>
            <a:rPr lang="ru-RU" sz="2800" dirty="0" smtClean="0"/>
            <a:t>Идея и общее содержание проекта</a:t>
          </a:r>
          <a:endParaRPr lang="ru-RU" sz="2800" dirty="0"/>
        </a:p>
      </dgm:t>
    </dgm:pt>
    <dgm:pt modelId="{3ED817EB-F6C1-413C-95E6-194372DA4436}" type="parTrans" cxnId="{08D6560B-F207-495F-9191-BF046FC78978}">
      <dgm:prSet/>
      <dgm:spPr/>
      <dgm:t>
        <a:bodyPr/>
        <a:lstStyle/>
        <a:p>
          <a:endParaRPr lang="ru-RU"/>
        </a:p>
      </dgm:t>
    </dgm:pt>
    <dgm:pt modelId="{7BAF1C1C-2479-49F1-AE8F-D096D0CCDD5D}" type="sibTrans" cxnId="{08D6560B-F207-495F-9191-BF046FC78978}">
      <dgm:prSet/>
      <dgm:spPr/>
      <dgm:t>
        <a:bodyPr/>
        <a:lstStyle/>
        <a:p>
          <a:endParaRPr lang="ru-RU"/>
        </a:p>
      </dgm:t>
    </dgm:pt>
    <dgm:pt modelId="{50A7811E-9BD4-4638-A44E-BE04C1FBD0CD}">
      <dgm:prSet/>
      <dgm:spPr/>
      <dgm:t>
        <a:bodyPr/>
        <a:lstStyle/>
        <a:p>
          <a:r>
            <a:rPr lang="ru-RU" dirty="0" smtClean="0"/>
            <a:t>Сыр один из моих самых любимых продуктов. Я видел и пробовал много разных видов сыров. Я часто слышал о пользе сыра и мне стало интересно  узнать, что же такое сыр, какие бывают сыры,  как его производят.</a:t>
          </a:r>
          <a:endParaRPr lang="ru-RU" dirty="0"/>
        </a:p>
      </dgm:t>
    </dgm:pt>
    <dgm:pt modelId="{C9A735B1-FEE3-46D8-92AF-07FC46C7EF25}" type="sibTrans" cxnId="{783F8059-AB68-4994-8CAB-1496FF607A66}">
      <dgm:prSet/>
      <dgm:spPr/>
      <dgm:t>
        <a:bodyPr/>
        <a:lstStyle/>
        <a:p>
          <a:endParaRPr lang="ru-RU"/>
        </a:p>
      </dgm:t>
    </dgm:pt>
    <dgm:pt modelId="{5575DB4C-36F9-4F13-9CBE-2D4F53A59677}" type="parTrans" cxnId="{783F8059-AB68-4994-8CAB-1496FF607A66}">
      <dgm:prSet/>
      <dgm:spPr/>
      <dgm:t>
        <a:bodyPr/>
        <a:lstStyle/>
        <a:p>
          <a:endParaRPr lang="ru-RU"/>
        </a:p>
      </dgm:t>
    </dgm:pt>
    <dgm:pt modelId="{F8B46655-BC94-4129-82F3-0EF313628017}" type="pres">
      <dgm:prSet presAssocID="{209504BF-124B-4E21-9BF8-B51A290227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363DC9-B6A5-4CDD-BBDD-B1B760858213}" type="pres">
      <dgm:prSet presAssocID="{B1A11DD5-C629-4F62-AC93-7EE09E333513}" presName="parentText" presStyleLbl="node1" presStyleIdx="0" presStyleCnt="2" custScaleY="29030" custLinFactY="-8131" custLinFactNeighborX="-2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2E528-78A1-43B4-8BB7-5D17EFB5276C}" type="pres">
      <dgm:prSet presAssocID="{7BAF1C1C-2479-49F1-AE8F-D096D0CCDD5D}" presName="spacer" presStyleCnt="0"/>
      <dgm:spPr/>
    </dgm:pt>
    <dgm:pt modelId="{60409898-7DD1-4360-B4FF-E2CBEEBBDEB7}" type="pres">
      <dgm:prSet presAssocID="{50A7811E-9BD4-4638-A44E-BE04C1FBD0CD}" presName="parentText" presStyleLbl="node1" presStyleIdx="1" presStyleCnt="2" custScaleY="714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3F8059-AB68-4994-8CAB-1496FF607A66}" srcId="{209504BF-124B-4E21-9BF8-B51A290227D0}" destId="{50A7811E-9BD4-4638-A44E-BE04C1FBD0CD}" srcOrd="1" destOrd="0" parTransId="{5575DB4C-36F9-4F13-9CBE-2D4F53A59677}" sibTransId="{C9A735B1-FEE3-46D8-92AF-07FC46C7EF25}"/>
    <dgm:cxn modelId="{08D6560B-F207-495F-9191-BF046FC78978}" srcId="{209504BF-124B-4E21-9BF8-B51A290227D0}" destId="{B1A11DD5-C629-4F62-AC93-7EE09E333513}" srcOrd="0" destOrd="0" parTransId="{3ED817EB-F6C1-413C-95E6-194372DA4436}" sibTransId="{7BAF1C1C-2479-49F1-AE8F-D096D0CCDD5D}"/>
    <dgm:cxn modelId="{9241B6A5-E0E1-496D-B935-4EFE8BBEA89A}" type="presOf" srcId="{B1A11DD5-C629-4F62-AC93-7EE09E333513}" destId="{12363DC9-B6A5-4CDD-BBDD-B1B760858213}" srcOrd="0" destOrd="0" presId="urn:microsoft.com/office/officeart/2005/8/layout/vList2"/>
    <dgm:cxn modelId="{FC2B9E0D-E79F-43B5-B150-DA05EE1F9329}" type="presOf" srcId="{209504BF-124B-4E21-9BF8-B51A290227D0}" destId="{F8B46655-BC94-4129-82F3-0EF313628017}" srcOrd="0" destOrd="0" presId="urn:microsoft.com/office/officeart/2005/8/layout/vList2"/>
    <dgm:cxn modelId="{154C0724-5625-449B-8554-7A2EC6162C09}" type="presOf" srcId="{50A7811E-9BD4-4638-A44E-BE04C1FBD0CD}" destId="{60409898-7DD1-4360-B4FF-E2CBEEBBDEB7}" srcOrd="0" destOrd="0" presId="urn:microsoft.com/office/officeart/2005/8/layout/vList2"/>
    <dgm:cxn modelId="{65DA916B-6479-4605-90A9-9607392F8A28}" type="presParOf" srcId="{F8B46655-BC94-4129-82F3-0EF313628017}" destId="{12363DC9-B6A5-4CDD-BBDD-B1B760858213}" srcOrd="0" destOrd="0" presId="urn:microsoft.com/office/officeart/2005/8/layout/vList2"/>
    <dgm:cxn modelId="{56BC405F-C277-463B-B0D9-C4DD22BA264B}" type="presParOf" srcId="{F8B46655-BC94-4129-82F3-0EF313628017}" destId="{0D72E528-78A1-43B4-8BB7-5D17EFB5276C}" srcOrd="1" destOrd="0" presId="urn:microsoft.com/office/officeart/2005/8/layout/vList2"/>
    <dgm:cxn modelId="{5107537B-70E8-4A57-A441-171792F5FC4A}" type="presParOf" srcId="{F8B46655-BC94-4129-82F3-0EF313628017}" destId="{60409898-7DD1-4360-B4FF-E2CBEEBBDEB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759251-1C40-4637-AFE2-6BAAB90EB208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C4398F-85E4-425E-B79F-D6B8DDD97473}">
      <dgm:prSet phldrT="[Текст]" custT="1"/>
      <dgm:spPr/>
      <dgm:t>
        <a:bodyPr/>
        <a:lstStyle/>
        <a:p>
          <a:pPr algn="ctr"/>
          <a:r>
            <a:rPr lang="ru-RU" sz="2800" dirty="0" smtClean="0"/>
            <a:t>Актуальность, цели, задачи проекта</a:t>
          </a:r>
          <a:endParaRPr lang="ru-RU" sz="2800" dirty="0"/>
        </a:p>
      </dgm:t>
    </dgm:pt>
    <dgm:pt modelId="{93FF6410-9855-4758-A53E-CB4B5C363C79}" type="parTrans" cxnId="{362B1CDF-992E-4863-A60E-DBDC1896C2EE}">
      <dgm:prSet/>
      <dgm:spPr/>
      <dgm:t>
        <a:bodyPr/>
        <a:lstStyle/>
        <a:p>
          <a:endParaRPr lang="ru-RU"/>
        </a:p>
      </dgm:t>
    </dgm:pt>
    <dgm:pt modelId="{E5E8AEC1-1939-490C-8972-85202F691A5D}" type="sibTrans" cxnId="{362B1CDF-992E-4863-A60E-DBDC1896C2EE}">
      <dgm:prSet/>
      <dgm:spPr/>
      <dgm:t>
        <a:bodyPr/>
        <a:lstStyle/>
        <a:p>
          <a:endParaRPr lang="ru-RU"/>
        </a:p>
      </dgm:t>
    </dgm:pt>
    <dgm:pt modelId="{D17E0DA2-36F4-49D3-9D73-128433411B95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Цель: </a:t>
          </a:r>
          <a:r>
            <a: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Узнать историю происхождения сыра, познакомиться с этапами производства сыра и его видами. Изготовить мини завод по производству сыра. </a:t>
          </a:r>
          <a:endParaRPr lang="ru-RU" sz="1800" dirty="0"/>
        </a:p>
      </dgm:t>
    </dgm:pt>
    <dgm:pt modelId="{C495A16E-CFB0-4B54-B615-982B3EE85C8A}" type="parTrans" cxnId="{46A114B6-6BA5-4AF3-8F1F-7A45BE1011E1}">
      <dgm:prSet/>
      <dgm:spPr/>
      <dgm:t>
        <a:bodyPr/>
        <a:lstStyle/>
        <a:p>
          <a:endParaRPr lang="ru-RU"/>
        </a:p>
      </dgm:t>
    </dgm:pt>
    <dgm:pt modelId="{E0E44823-FE4A-41C8-90BE-55E0A97CB060}" type="sibTrans" cxnId="{46A114B6-6BA5-4AF3-8F1F-7A45BE1011E1}">
      <dgm:prSet/>
      <dgm:spPr/>
      <dgm:t>
        <a:bodyPr/>
        <a:lstStyle/>
        <a:p>
          <a:endParaRPr lang="ru-RU"/>
        </a:p>
      </dgm:t>
    </dgm:pt>
    <dgm:pt modelId="{6D8D292B-194D-4E6E-8E1B-DB8411E7324F}">
      <dgm:prSet phldrT="[Текст]" custT="1"/>
      <dgm:spPr/>
      <dgm:t>
        <a:bodyPr/>
        <a:lstStyle/>
        <a:p>
          <a:endParaRPr lang="ru-RU" sz="1800" dirty="0"/>
        </a:p>
      </dgm:t>
    </dgm:pt>
    <dgm:pt modelId="{4C6A6921-BAF7-4B34-B96F-3948EA2234F8}" type="parTrans" cxnId="{4B2A0855-4ABD-4DB7-9D77-C2A0E6150544}">
      <dgm:prSet/>
      <dgm:spPr/>
      <dgm:t>
        <a:bodyPr/>
        <a:lstStyle/>
        <a:p>
          <a:endParaRPr lang="ru-RU"/>
        </a:p>
      </dgm:t>
    </dgm:pt>
    <dgm:pt modelId="{273C4FC8-AFAE-4C07-B00B-BF829E131E7A}" type="sibTrans" cxnId="{4B2A0855-4ABD-4DB7-9D77-C2A0E6150544}">
      <dgm:prSet/>
      <dgm:spPr/>
      <dgm:t>
        <a:bodyPr/>
        <a:lstStyle/>
        <a:p>
          <a:endParaRPr lang="ru-RU"/>
        </a:p>
      </dgm:t>
    </dgm:pt>
    <dgm:pt modelId="{89534947-AF59-43F6-8E05-36C727B4AD8C}">
      <dgm:prSet phldrT="[Текст]"/>
      <dgm:spPr/>
      <dgm:t>
        <a:bodyPr/>
        <a:lstStyle/>
        <a:p>
          <a:endParaRPr lang="ru-RU" sz="1600" dirty="0"/>
        </a:p>
      </dgm:t>
    </dgm:pt>
    <dgm:pt modelId="{06BBB502-18AF-4BA5-95B3-F475EF1801F6}" type="parTrans" cxnId="{CA0129C8-A299-451F-8473-7F0153693E22}">
      <dgm:prSet/>
      <dgm:spPr/>
      <dgm:t>
        <a:bodyPr/>
        <a:lstStyle/>
        <a:p>
          <a:endParaRPr lang="ru-RU"/>
        </a:p>
      </dgm:t>
    </dgm:pt>
    <dgm:pt modelId="{C77379FB-0256-4EA1-9D08-D701D8279EFF}" type="sibTrans" cxnId="{CA0129C8-A299-451F-8473-7F0153693E22}">
      <dgm:prSet/>
      <dgm:spPr/>
      <dgm:t>
        <a:bodyPr/>
        <a:lstStyle/>
        <a:p>
          <a:endParaRPr lang="ru-RU"/>
        </a:p>
      </dgm:t>
    </dgm:pt>
    <dgm:pt modelId="{00E21AB3-3F0E-4B9E-96A1-3FD259CB7308}">
      <dgm:prSet custT="1"/>
      <dgm:spPr/>
      <dgm:t>
        <a:bodyPr/>
        <a:lstStyle/>
        <a:p>
          <a:r>
            <a:rPr lang="ru-RU" sz="1800" dirty="0" smtClean="0">
              <a:solidFill>
                <a:srgbClr val="FF0000"/>
              </a:solidFill>
            </a:rPr>
            <a:t>Задачи:</a:t>
          </a:r>
        </a:p>
      </dgm:t>
    </dgm:pt>
    <dgm:pt modelId="{07190118-9533-4294-A1B5-56F3B39B5840}" type="parTrans" cxnId="{8ABDA58E-793F-4278-9AF6-A3944A435762}">
      <dgm:prSet/>
      <dgm:spPr/>
      <dgm:t>
        <a:bodyPr/>
        <a:lstStyle/>
        <a:p>
          <a:endParaRPr lang="ru-RU"/>
        </a:p>
      </dgm:t>
    </dgm:pt>
    <dgm:pt modelId="{27420750-E0D9-48B0-AC78-F80C326F807F}" type="sibTrans" cxnId="{8ABDA58E-793F-4278-9AF6-A3944A435762}">
      <dgm:prSet/>
      <dgm:spPr/>
      <dgm:t>
        <a:bodyPr/>
        <a:lstStyle/>
        <a:p>
          <a:endParaRPr lang="ru-RU"/>
        </a:p>
      </dgm:t>
    </dgm:pt>
    <dgm:pt modelId="{AF80ACE3-761E-419A-84A3-6551D886E00D}">
      <dgm:prSet custT="1"/>
      <dgm:spPr/>
      <dgm:t>
        <a:bodyPr/>
        <a:lstStyle/>
        <a:p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Познакомить с историей  происхождения сыра.</a:t>
          </a:r>
          <a:endParaRPr kumimoji="0" lang="ru-RU" sz="1800" b="0" i="0" u="none" strike="noStrike" cap="none" normalizeH="0" baseline="0" dirty="0" smtClean="0">
            <a:ln>
              <a:noFill/>
            </a:ln>
            <a:solidFill>
              <a:srgbClr val="7030A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D7CF065-773A-4D98-8949-ACF4BAA232CD}" type="parTrans" cxnId="{675BBD30-A913-4ABE-A2A6-D20FE9811A08}">
      <dgm:prSet/>
      <dgm:spPr/>
      <dgm:t>
        <a:bodyPr/>
        <a:lstStyle/>
        <a:p>
          <a:endParaRPr lang="ru-RU"/>
        </a:p>
      </dgm:t>
    </dgm:pt>
    <dgm:pt modelId="{154387FB-6EDB-4DEA-A86D-F71CF14D42E6}" type="sibTrans" cxnId="{675BBD30-A913-4ABE-A2A6-D20FE9811A08}">
      <dgm:prSet/>
      <dgm:spPr/>
      <dgm:t>
        <a:bodyPr/>
        <a:lstStyle/>
        <a:p>
          <a:endParaRPr lang="ru-RU"/>
        </a:p>
      </dgm:t>
    </dgm:pt>
    <dgm:pt modelId="{E23EA40F-DB37-4B98-9614-1102985D9CC5}">
      <dgm:prSet custT="1"/>
      <dgm:spPr/>
      <dgm:t>
        <a:bodyPr/>
        <a:lstStyle/>
        <a:p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Узнать, действительно ли полезен сыр.</a:t>
          </a:r>
          <a:endParaRPr kumimoji="0" lang="ru-RU" sz="1800" b="0" i="0" u="none" strike="noStrike" cap="none" normalizeH="0" baseline="0" dirty="0" smtClean="0">
            <a:ln>
              <a:noFill/>
            </a:ln>
            <a:solidFill>
              <a:srgbClr val="7030A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15168177-84AA-47F5-B30C-74DA35EA41C0}" type="parTrans" cxnId="{863CF491-95A6-4938-8B94-9456C4DD2CD6}">
      <dgm:prSet/>
      <dgm:spPr/>
      <dgm:t>
        <a:bodyPr/>
        <a:lstStyle/>
        <a:p>
          <a:endParaRPr lang="ru-RU"/>
        </a:p>
      </dgm:t>
    </dgm:pt>
    <dgm:pt modelId="{E3F1356A-38DA-4960-9067-D10C4019F22C}" type="sibTrans" cxnId="{863CF491-95A6-4938-8B94-9456C4DD2CD6}">
      <dgm:prSet/>
      <dgm:spPr/>
      <dgm:t>
        <a:bodyPr/>
        <a:lstStyle/>
        <a:p>
          <a:endParaRPr lang="ru-RU"/>
        </a:p>
      </dgm:t>
    </dgm:pt>
    <dgm:pt modelId="{74B8CF07-55DA-4C17-A8E4-E44365A1E1E7}">
      <dgm:prSet custT="1"/>
      <dgm:spPr/>
      <dgm:t>
        <a:bodyPr/>
        <a:lstStyle/>
        <a:p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Ознакомиться с этапами производства сыра и его видами.</a:t>
          </a:r>
          <a:endParaRPr kumimoji="0" lang="ru-RU" sz="1800" b="0" i="0" u="none" strike="noStrike" cap="none" normalizeH="0" baseline="0" dirty="0" smtClean="0">
            <a:ln>
              <a:noFill/>
            </a:ln>
            <a:solidFill>
              <a:srgbClr val="7030A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FA18FF8F-C3F2-4B78-8785-0BFF58862558}" type="parTrans" cxnId="{68206CAF-E9A7-4E0F-BEA8-E501DE1FC523}">
      <dgm:prSet/>
      <dgm:spPr/>
      <dgm:t>
        <a:bodyPr/>
        <a:lstStyle/>
        <a:p>
          <a:endParaRPr lang="ru-RU"/>
        </a:p>
      </dgm:t>
    </dgm:pt>
    <dgm:pt modelId="{B620C3FF-9897-4D97-83FA-F4B7DA3BFA36}" type="sibTrans" cxnId="{68206CAF-E9A7-4E0F-BEA8-E501DE1FC523}">
      <dgm:prSet/>
      <dgm:spPr/>
      <dgm:t>
        <a:bodyPr/>
        <a:lstStyle/>
        <a:p>
          <a:endParaRPr lang="ru-RU"/>
        </a:p>
      </dgm:t>
    </dgm:pt>
    <dgm:pt modelId="{B69683A3-6673-424B-A90C-5D26C35D98EE}">
      <dgm:prSet custT="1"/>
      <dgm:spPr/>
      <dgm:t>
        <a:bodyPr/>
        <a:lstStyle/>
        <a:p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Развивать способности конструирования из различных конструкторов.</a:t>
          </a:r>
          <a:endParaRPr kumimoji="0" lang="ru-RU" sz="1800" b="0" i="0" u="none" strike="noStrike" cap="none" normalizeH="0" baseline="0" dirty="0" smtClean="0">
            <a:ln>
              <a:noFill/>
            </a:ln>
            <a:solidFill>
              <a:srgbClr val="7030A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6A5E44F-6F3C-4BA2-81C0-D7BF08690934}" type="parTrans" cxnId="{2BEC7401-8E7E-41F2-8177-4B13EE018ACB}">
      <dgm:prSet/>
      <dgm:spPr/>
      <dgm:t>
        <a:bodyPr/>
        <a:lstStyle/>
        <a:p>
          <a:endParaRPr lang="ru-RU"/>
        </a:p>
      </dgm:t>
    </dgm:pt>
    <dgm:pt modelId="{FDBB7081-D6AB-4468-B1C5-2DC6943A81FC}" type="sibTrans" cxnId="{2BEC7401-8E7E-41F2-8177-4B13EE018ACB}">
      <dgm:prSet/>
      <dgm:spPr/>
      <dgm:t>
        <a:bodyPr/>
        <a:lstStyle/>
        <a:p>
          <a:endParaRPr lang="ru-RU"/>
        </a:p>
      </dgm:t>
    </dgm:pt>
    <dgm:pt modelId="{841C9866-8C9B-4819-97E2-58D048E595A1}">
      <dgm:prSet custT="1"/>
      <dgm:spPr/>
      <dgm:t>
        <a:bodyPr/>
        <a:lstStyle/>
        <a:p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Воспитывать любознательность, желание использовать конструктивные способности в самостоятельной деятельности.</a:t>
          </a:r>
          <a:endParaRPr kumimoji="0" lang="ru-RU" sz="1800" b="0" i="0" u="none" strike="noStrike" cap="none" normalizeH="0" baseline="0" dirty="0" smtClean="0">
            <a:ln>
              <a:noFill/>
            </a:ln>
            <a:solidFill>
              <a:srgbClr val="7030A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D338FFEE-2104-4794-8E17-FE0BC936F2FD}" type="parTrans" cxnId="{B2ABD172-D857-4797-84A4-579379F6E24E}">
      <dgm:prSet/>
      <dgm:spPr/>
      <dgm:t>
        <a:bodyPr/>
        <a:lstStyle/>
        <a:p>
          <a:endParaRPr lang="ru-RU"/>
        </a:p>
      </dgm:t>
    </dgm:pt>
    <dgm:pt modelId="{DA21FF51-AF80-4CE7-BA8B-B4DA0B1DCA48}" type="sibTrans" cxnId="{B2ABD172-D857-4797-84A4-579379F6E24E}">
      <dgm:prSet/>
      <dgm:spPr/>
      <dgm:t>
        <a:bodyPr/>
        <a:lstStyle/>
        <a:p>
          <a:endParaRPr lang="ru-RU"/>
        </a:p>
      </dgm:t>
    </dgm:pt>
    <dgm:pt modelId="{FC8FC206-C781-4AF6-818E-49598B6D7497}">
      <dgm:prSet custT="1"/>
      <dgm:spPr/>
      <dgm:t>
        <a:bodyPr/>
        <a:lstStyle/>
        <a:p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Развивать способность обдумывать, искать различные способы построек из подручного материала.</a:t>
          </a:r>
          <a:endParaRPr kumimoji="0" lang="ru-RU" sz="1800" b="0" i="0" u="none" strike="noStrike" cap="none" normalizeH="0" baseline="0" dirty="0" smtClean="0">
            <a:ln>
              <a:noFill/>
            </a:ln>
            <a:solidFill>
              <a:srgbClr val="7030A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8EA84C1-5BAB-48EF-B3A9-F36BA18225D8}" type="parTrans" cxnId="{6DF7FB6D-4DA3-441F-97A1-6E8C4F45FB6F}">
      <dgm:prSet/>
      <dgm:spPr/>
      <dgm:t>
        <a:bodyPr/>
        <a:lstStyle/>
        <a:p>
          <a:endParaRPr lang="ru-RU"/>
        </a:p>
      </dgm:t>
    </dgm:pt>
    <dgm:pt modelId="{932614E1-E8E6-419C-B4B8-5CDFA0BF1F5E}" type="sibTrans" cxnId="{6DF7FB6D-4DA3-441F-97A1-6E8C4F45FB6F}">
      <dgm:prSet/>
      <dgm:spPr/>
      <dgm:t>
        <a:bodyPr/>
        <a:lstStyle/>
        <a:p>
          <a:endParaRPr lang="ru-RU"/>
        </a:p>
      </dgm:t>
    </dgm:pt>
    <dgm:pt modelId="{275E3FEF-E5BC-4388-AFB2-2EE62C397481}">
      <dgm:prSet custT="1"/>
      <dgm:spPr/>
      <dgm:t>
        <a:bodyPr/>
        <a:lstStyle/>
        <a:p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Приобщить родителей к совместной творческой деятельности с детьми.</a:t>
          </a:r>
          <a:endParaRPr lang="ru-RU" sz="1800" dirty="0"/>
        </a:p>
      </dgm:t>
    </dgm:pt>
    <dgm:pt modelId="{703EDFC9-C143-4667-838A-8B74C1B5B87B}" type="parTrans" cxnId="{C01B5D03-7F73-4882-942A-B1F3E7C4C965}">
      <dgm:prSet/>
      <dgm:spPr/>
      <dgm:t>
        <a:bodyPr/>
        <a:lstStyle/>
        <a:p>
          <a:endParaRPr lang="ru-RU"/>
        </a:p>
      </dgm:t>
    </dgm:pt>
    <dgm:pt modelId="{03CB593E-AE37-423F-805C-3E5D8D0FEBA0}" type="sibTrans" cxnId="{C01B5D03-7F73-4882-942A-B1F3E7C4C965}">
      <dgm:prSet/>
      <dgm:spPr/>
      <dgm:t>
        <a:bodyPr/>
        <a:lstStyle/>
        <a:p>
          <a:endParaRPr lang="ru-RU"/>
        </a:p>
      </dgm:t>
    </dgm:pt>
    <dgm:pt modelId="{0BE79F3F-AEF4-4AE7-901C-4EF148446EEA}" type="pres">
      <dgm:prSet presAssocID="{BF759251-1C40-4637-AFE2-6BAAB90EB2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153034-2FAE-410E-8E7E-73C5BC703536}" type="pres">
      <dgm:prSet presAssocID="{46C4398F-85E4-425E-B79F-D6B8DDD97473}" presName="parentText" presStyleLbl="node1" presStyleIdx="0" presStyleCnt="1" custScaleY="65786" custLinFactNeighborX="-3907" custLinFactNeighborY="-800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E06CC-FEA4-44BD-9E77-FF6B1CFF20D1}" type="pres">
      <dgm:prSet presAssocID="{46C4398F-85E4-425E-B79F-D6B8DDD9747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D7C415-7ECD-40EF-A3C4-A4D7142DACD9}" type="presOf" srcId="{AF80ACE3-761E-419A-84A3-6551D886E00D}" destId="{EF3E06CC-FEA4-44BD-9E77-FF6B1CFF20D1}" srcOrd="0" destOrd="2" presId="urn:microsoft.com/office/officeart/2005/8/layout/vList2"/>
    <dgm:cxn modelId="{8EBA0AA0-AF5C-46F4-8BA0-DF594B6AB59B}" type="presOf" srcId="{6D8D292B-194D-4E6E-8E1B-DB8411E7324F}" destId="{EF3E06CC-FEA4-44BD-9E77-FF6B1CFF20D1}" srcOrd="0" destOrd="9" presId="urn:microsoft.com/office/officeart/2005/8/layout/vList2"/>
    <dgm:cxn modelId="{D00F1494-2D88-4709-B800-60DD0D861934}" type="presOf" srcId="{D17E0DA2-36F4-49D3-9D73-128433411B95}" destId="{EF3E06CC-FEA4-44BD-9E77-FF6B1CFF20D1}" srcOrd="0" destOrd="0" presId="urn:microsoft.com/office/officeart/2005/8/layout/vList2"/>
    <dgm:cxn modelId="{CA0129C8-A299-451F-8473-7F0153693E22}" srcId="{46C4398F-85E4-425E-B79F-D6B8DDD97473}" destId="{89534947-AF59-43F6-8E05-36C727B4AD8C}" srcOrd="10" destOrd="0" parTransId="{06BBB502-18AF-4BA5-95B3-F475EF1801F6}" sibTransId="{C77379FB-0256-4EA1-9D08-D701D8279EFF}"/>
    <dgm:cxn modelId="{46A114B6-6BA5-4AF3-8F1F-7A45BE1011E1}" srcId="{46C4398F-85E4-425E-B79F-D6B8DDD97473}" destId="{D17E0DA2-36F4-49D3-9D73-128433411B95}" srcOrd="0" destOrd="0" parTransId="{C495A16E-CFB0-4B54-B615-982B3EE85C8A}" sibTransId="{E0E44823-FE4A-41C8-90BE-55E0A97CB060}"/>
    <dgm:cxn modelId="{CAF51C13-4A78-436C-BBB4-210B1FACB54E}" type="presOf" srcId="{B69683A3-6673-424B-A90C-5D26C35D98EE}" destId="{EF3E06CC-FEA4-44BD-9E77-FF6B1CFF20D1}" srcOrd="0" destOrd="5" presId="urn:microsoft.com/office/officeart/2005/8/layout/vList2"/>
    <dgm:cxn modelId="{8ABDA58E-793F-4278-9AF6-A3944A435762}" srcId="{46C4398F-85E4-425E-B79F-D6B8DDD97473}" destId="{00E21AB3-3F0E-4B9E-96A1-3FD259CB7308}" srcOrd="1" destOrd="0" parTransId="{07190118-9533-4294-A1B5-56F3B39B5840}" sibTransId="{27420750-E0D9-48B0-AC78-F80C326F807F}"/>
    <dgm:cxn modelId="{C092E38B-4889-4468-B05B-D1FEF80339CE}" type="presOf" srcId="{841C9866-8C9B-4819-97E2-58D048E595A1}" destId="{EF3E06CC-FEA4-44BD-9E77-FF6B1CFF20D1}" srcOrd="0" destOrd="6" presId="urn:microsoft.com/office/officeart/2005/8/layout/vList2"/>
    <dgm:cxn modelId="{C01B5D03-7F73-4882-942A-B1F3E7C4C965}" srcId="{46C4398F-85E4-425E-B79F-D6B8DDD97473}" destId="{275E3FEF-E5BC-4388-AFB2-2EE62C397481}" srcOrd="8" destOrd="0" parTransId="{703EDFC9-C143-4667-838A-8B74C1B5B87B}" sibTransId="{03CB593E-AE37-423F-805C-3E5D8D0FEBA0}"/>
    <dgm:cxn modelId="{B3F153E4-AF60-467B-A287-0C3E33007A46}" type="presOf" srcId="{74B8CF07-55DA-4C17-A8E4-E44365A1E1E7}" destId="{EF3E06CC-FEA4-44BD-9E77-FF6B1CFF20D1}" srcOrd="0" destOrd="4" presId="urn:microsoft.com/office/officeart/2005/8/layout/vList2"/>
    <dgm:cxn modelId="{0A02E9AF-6B9A-425C-AD52-D80DEE5B10F3}" type="presOf" srcId="{FC8FC206-C781-4AF6-818E-49598B6D7497}" destId="{EF3E06CC-FEA4-44BD-9E77-FF6B1CFF20D1}" srcOrd="0" destOrd="7" presId="urn:microsoft.com/office/officeart/2005/8/layout/vList2"/>
    <dgm:cxn modelId="{6DF7FB6D-4DA3-441F-97A1-6E8C4F45FB6F}" srcId="{46C4398F-85E4-425E-B79F-D6B8DDD97473}" destId="{FC8FC206-C781-4AF6-818E-49598B6D7497}" srcOrd="7" destOrd="0" parTransId="{58EA84C1-5BAB-48EF-B3A9-F36BA18225D8}" sibTransId="{932614E1-E8E6-419C-B4B8-5CDFA0BF1F5E}"/>
    <dgm:cxn modelId="{4B2A0855-4ABD-4DB7-9D77-C2A0E6150544}" srcId="{46C4398F-85E4-425E-B79F-D6B8DDD97473}" destId="{6D8D292B-194D-4E6E-8E1B-DB8411E7324F}" srcOrd="9" destOrd="0" parTransId="{4C6A6921-BAF7-4B34-B96F-3948EA2234F8}" sibTransId="{273C4FC8-AFAE-4C07-B00B-BF829E131E7A}"/>
    <dgm:cxn modelId="{8AB64BA4-FD87-408D-B502-9AB6638D79C4}" type="presOf" srcId="{275E3FEF-E5BC-4388-AFB2-2EE62C397481}" destId="{EF3E06CC-FEA4-44BD-9E77-FF6B1CFF20D1}" srcOrd="0" destOrd="8" presId="urn:microsoft.com/office/officeart/2005/8/layout/vList2"/>
    <dgm:cxn modelId="{2BEC7401-8E7E-41F2-8177-4B13EE018ACB}" srcId="{46C4398F-85E4-425E-B79F-D6B8DDD97473}" destId="{B69683A3-6673-424B-A90C-5D26C35D98EE}" srcOrd="5" destOrd="0" parTransId="{56A5E44F-6F3C-4BA2-81C0-D7BF08690934}" sibTransId="{FDBB7081-D6AB-4468-B1C5-2DC6943A81FC}"/>
    <dgm:cxn modelId="{221D12AF-735E-4C5E-9F9F-5A4E654B2DD6}" type="presOf" srcId="{E23EA40F-DB37-4B98-9614-1102985D9CC5}" destId="{EF3E06CC-FEA4-44BD-9E77-FF6B1CFF20D1}" srcOrd="0" destOrd="3" presId="urn:microsoft.com/office/officeart/2005/8/layout/vList2"/>
    <dgm:cxn modelId="{675BBD30-A913-4ABE-A2A6-D20FE9811A08}" srcId="{46C4398F-85E4-425E-B79F-D6B8DDD97473}" destId="{AF80ACE3-761E-419A-84A3-6551D886E00D}" srcOrd="2" destOrd="0" parTransId="{ED7CF065-773A-4D98-8949-ACF4BAA232CD}" sibTransId="{154387FB-6EDB-4DEA-A86D-F71CF14D42E6}"/>
    <dgm:cxn modelId="{BD4A0965-5177-4CD5-97CB-7E69D0C7C1CC}" type="presOf" srcId="{46C4398F-85E4-425E-B79F-D6B8DDD97473}" destId="{38153034-2FAE-410E-8E7E-73C5BC703536}" srcOrd="0" destOrd="0" presId="urn:microsoft.com/office/officeart/2005/8/layout/vList2"/>
    <dgm:cxn modelId="{53EA6A0C-91EA-40CE-8785-B66AEC26C42D}" type="presOf" srcId="{89534947-AF59-43F6-8E05-36C727B4AD8C}" destId="{EF3E06CC-FEA4-44BD-9E77-FF6B1CFF20D1}" srcOrd="0" destOrd="10" presId="urn:microsoft.com/office/officeart/2005/8/layout/vList2"/>
    <dgm:cxn modelId="{863CF491-95A6-4938-8B94-9456C4DD2CD6}" srcId="{46C4398F-85E4-425E-B79F-D6B8DDD97473}" destId="{E23EA40F-DB37-4B98-9614-1102985D9CC5}" srcOrd="3" destOrd="0" parTransId="{15168177-84AA-47F5-B30C-74DA35EA41C0}" sibTransId="{E3F1356A-38DA-4960-9067-D10C4019F22C}"/>
    <dgm:cxn modelId="{68206CAF-E9A7-4E0F-BEA8-E501DE1FC523}" srcId="{46C4398F-85E4-425E-B79F-D6B8DDD97473}" destId="{74B8CF07-55DA-4C17-A8E4-E44365A1E1E7}" srcOrd="4" destOrd="0" parTransId="{FA18FF8F-C3F2-4B78-8785-0BFF58862558}" sibTransId="{B620C3FF-9897-4D97-83FA-F4B7DA3BFA36}"/>
    <dgm:cxn modelId="{B2ABD172-D857-4797-84A4-579379F6E24E}" srcId="{46C4398F-85E4-425E-B79F-D6B8DDD97473}" destId="{841C9866-8C9B-4819-97E2-58D048E595A1}" srcOrd="6" destOrd="0" parTransId="{D338FFEE-2104-4794-8E17-FE0BC936F2FD}" sibTransId="{DA21FF51-AF80-4CE7-BA8B-B4DA0B1DCA48}"/>
    <dgm:cxn modelId="{8E94861A-9638-4882-B864-746892270331}" type="presOf" srcId="{BF759251-1C40-4637-AFE2-6BAAB90EB208}" destId="{0BE79F3F-AEF4-4AE7-901C-4EF148446EEA}" srcOrd="0" destOrd="0" presId="urn:microsoft.com/office/officeart/2005/8/layout/vList2"/>
    <dgm:cxn modelId="{0DDD81C8-2B81-475B-8C75-5644682CAD50}" type="presOf" srcId="{00E21AB3-3F0E-4B9E-96A1-3FD259CB7308}" destId="{EF3E06CC-FEA4-44BD-9E77-FF6B1CFF20D1}" srcOrd="0" destOrd="1" presId="urn:microsoft.com/office/officeart/2005/8/layout/vList2"/>
    <dgm:cxn modelId="{362B1CDF-992E-4863-A60E-DBDC1896C2EE}" srcId="{BF759251-1C40-4637-AFE2-6BAAB90EB208}" destId="{46C4398F-85E4-425E-B79F-D6B8DDD97473}" srcOrd="0" destOrd="0" parTransId="{93FF6410-9855-4758-A53E-CB4B5C363C79}" sibTransId="{E5E8AEC1-1939-490C-8972-85202F691A5D}"/>
    <dgm:cxn modelId="{7B22A8BF-8115-4491-9D84-F0C0CA96F92E}" type="presParOf" srcId="{0BE79F3F-AEF4-4AE7-901C-4EF148446EEA}" destId="{38153034-2FAE-410E-8E7E-73C5BC703536}" srcOrd="0" destOrd="0" presId="urn:microsoft.com/office/officeart/2005/8/layout/vList2"/>
    <dgm:cxn modelId="{5C9526EA-C65F-43D7-829F-C89C67FAC096}" type="presParOf" srcId="{0BE79F3F-AEF4-4AE7-901C-4EF148446EEA}" destId="{EF3E06CC-FEA4-44BD-9E77-FF6B1CFF20D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CB8132-A524-458B-817E-61AC6A5792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6AE332B-E940-4E50-B394-678E47B25E03}">
      <dgm:prSet custT="1"/>
      <dgm:spPr/>
      <dgm:t>
        <a:bodyPr/>
        <a:lstStyle/>
        <a:p>
          <a:pPr algn="ctr" rtl="0"/>
          <a:r>
            <a:rPr lang="ru-RU" sz="2200" b="1" dirty="0" smtClean="0"/>
            <a:t>Дети познакомились  с историей сыроделия </a:t>
          </a:r>
          <a:endParaRPr lang="ru-RU" sz="2200" b="1" dirty="0"/>
        </a:p>
      </dgm:t>
    </dgm:pt>
    <dgm:pt modelId="{376980C3-6C40-41F6-8C3D-B68F90D92767}" type="parTrans" cxnId="{D91B1DDB-FC9C-4167-9E47-B236C859ACE4}">
      <dgm:prSet/>
      <dgm:spPr/>
      <dgm:t>
        <a:bodyPr/>
        <a:lstStyle/>
        <a:p>
          <a:endParaRPr lang="ru-RU"/>
        </a:p>
      </dgm:t>
    </dgm:pt>
    <dgm:pt modelId="{3497942B-3F60-40A6-8333-D4E9CCA9C1FF}" type="sibTrans" cxnId="{D91B1DDB-FC9C-4167-9E47-B236C859ACE4}">
      <dgm:prSet/>
      <dgm:spPr/>
      <dgm:t>
        <a:bodyPr/>
        <a:lstStyle/>
        <a:p>
          <a:endParaRPr lang="ru-RU"/>
        </a:p>
      </dgm:t>
    </dgm:pt>
    <dgm:pt modelId="{505A89D4-A179-4709-ABFB-91DFE6C36A29}" type="pres">
      <dgm:prSet presAssocID="{C2CB8132-A524-458B-817E-61AC6A5792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E40CF6-4546-4BA5-9BEE-E4F6B8B7A751}" type="pres">
      <dgm:prSet presAssocID="{16AE332B-E940-4E50-B394-678E47B25E0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72EAF1-28B0-448C-BC33-FDBDA344F464}" type="presOf" srcId="{16AE332B-E940-4E50-B394-678E47B25E03}" destId="{B7E40CF6-4546-4BA5-9BEE-E4F6B8B7A751}" srcOrd="0" destOrd="0" presId="urn:microsoft.com/office/officeart/2005/8/layout/vList2"/>
    <dgm:cxn modelId="{D0C23FD3-093D-44C9-9E55-788E383078CC}" type="presOf" srcId="{C2CB8132-A524-458B-817E-61AC6A579208}" destId="{505A89D4-A179-4709-ABFB-91DFE6C36A29}" srcOrd="0" destOrd="0" presId="urn:microsoft.com/office/officeart/2005/8/layout/vList2"/>
    <dgm:cxn modelId="{D91B1DDB-FC9C-4167-9E47-B236C859ACE4}" srcId="{C2CB8132-A524-458B-817E-61AC6A579208}" destId="{16AE332B-E940-4E50-B394-678E47B25E03}" srcOrd="0" destOrd="0" parTransId="{376980C3-6C40-41F6-8C3D-B68F90D92767}" sibTransId="{3497942B-3F60-40A6-8333-D4E9CCA9C1FF}"/>
    <dgm:cxn modelId="{4623FB96-096B-4673-B29C-C00345530C0F}" type="presParOf" srcId="{505A89D4-A179-4709-ABFB-91DFE6C36A29}" destId="{B7E40CF6-4546-4BA5-9BEE-E4F6B8B7A7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20A7CB-B7AE-4780-8D5B-B56682B7CB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F2B285-F025-49DE-9B1A-C54FF2F598D0}">
      <dgm:prSet custT="1"/>
      <dgm:spPr/>
      <dgm:t>
        <a:bodyPr/>
        <a:lstStyle/>
        <a:p>
          <a:pPr algn="ctr" rtl="0"/>
          <a:r>
            <a:rPr lang="ru-RU" sz="2200" b="1" dirty="0" smtClean="0"/>
            <a:t>Просмотр видеороликов о технологии производства сыра </a:t>
          </a:r>
          <a:endParaRPr lang="ru-RU" sz="2200" b="1" dirty="0"/>
        </a:p>
      </dgm:t>
    </dgm:pt>
    <dgm:pt modelId="{1DA7F257-297C-4B32-870B-6E7BD6B96587}" type="parTrans" cxnId="{14224F60-1B9A-407A-A9CF-03D15787C8DC}">
      <dgm:prSet/>
      <dgm:spPr/>
      <dgm:t>
        <a:bodyPr/>
        <a:lstStyle/>
        <a:p>
          <a:endParaRPr lang="ru-RU"/>
        </a:p>
      </dgm:t>
    </dgm:pt>
    <dgm:pt modelId="{CA9F2627-41F1-4926-AC12-CB46A21A6753}" type="sibTrans" cxnId="{14224F60-1B9A-407A-A9CF-03D15787C8DC}">
      <dgm:prSet/>
      <dgm:spPr/>
      <dgm:t>
        <a:bodyPr/>
        <a:lstStyle/>
        <a:p>
          <a:endParaRPr lang="ru-RU"/>
        </a:p>
      </dgm:t>
    </dgm:pt>
    <dgm:pt modelId="{4C39DF1A-151D-41E9-8654-8B71FB8010F8}" type="pres">
      <dgm:prSet presAssocID="{9F20A7CB-B7AE-4780-8D5B-B56682B7CB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1A2D90-AD57-425C-A331-261F84F952B5}" type="pres">
      <dgm:prSet presAssocID="{9FF2B285-F025-49DE-9B1A-C54FF2F598D0}" presName="parentText" presStyleLbl="node1" presStyleIdx="0" presStyleCnt="1" custScaleY="1384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C481A1-6D82-4541-9796-C50DB92C7122}" type="presOf" srcId="{9FF2B285-F025-49DE-9B1A-C54FF2F598D0}" destId="{E71A2D90-AD57-425C-A331-261F84F952B5}" srcOrd="0" destOrd="0" presId="urn:microsoft.com/office/officeart/2005/8/layout/vList2"/>
    <dgm:cxn modelId="{14224F60-1B9A-407A-A9CF-03D15787C8DC}" srcId="{9F20A7CB-B7AE-4780-8D5B-B56682B7CBA9}" destId="{9FF2B285-F025-49DE-9B1A-C54FF2F598D0}" srcOrd="0" destOrd="0" parTransId="{1DA7F257-297C-4B32-870B-6E7BD6B96587}" sibTransId="{CA9F2627-41F1-4926-AC12-CB46A21A6753}"/>
    <dgm:cxn modelId="{966721A1-CC15-4333-84EC-A9EC1D9C6A78}" type="presOf" srcId="{9F20A7CB-B7AE-4780-8D5B-B56682B7CBA9}" destId="{4C39DF1A-151D-41E9-8654-8B71FB8010F8}" srcOrd="0" destOrd="0" presId="urn:microsoft.com/office/officeart/2005/8/layout/vList2"/>
    <dgm:cxn modelId="{B3E64F1F-520F-4D5B-BCDF-737DB3B137B4}" type="presParOf" srcId="{4C39DF1A-151D-41E9-8654-8B71FB8010F8}" destId="{E71A2D90-AD57-425C-A331-261F84F952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19F2BE-59E6-4FDE-8301-5740308DF1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F52B94-F1CE-4B5C-8D17-7B82636ABB04}">
      <dgm:prSet custT="1"/>
      <dgm:spPr/>
      <dgm:t>
        <a:bodyPr/>
        <a:lstStyle/>
        <a:p>
          <a:pPr algn="ctr" rtl="0">
            <a:lnSpc>
              <a:spcPct val="100000"/>
            </a:lnSpc>
          </a:pPr>
          <a:r>
            <a:rPr lang="ru-RU" sz="2200" b="1" dirty="0" smtClean="0"/>
            <a:t>Играли в дидактические игры. Дидактическая игра </a:t>
          </a:r>
        </a:p>
        <a:p>
          <a:pPr algn="ctr" rtl="0">
            <a:lnSpc>
              <a:spcPct val="100000"/>
            </a:lnSpc>
          </a:pPr>
          <a:r>
            <a:rPr lang="ru-RU" sz="2200" b="1" dirty="0" smtClean="0"/>
            <a:t>«Из чего сделано»</a:t>
          </a:r>
          <a:endParaRPr lang="ru-RU" sz="2200" b="1" dirty="0"/>
        </a:p>
      </dgm:t>
    </dgm:pt>
    <dgm:pt modelId="{EDF606A2-C941-436D-9512-889FBE94CF85}" type="parTrans" cxnId="{58512A0D-474D-44BA-9855-1C44D5394EC2}">
      <dgm:prSet/>
      <dgm:spPr/>
      <dgm:t>
        <a:bodyPr/>
        <a:lstStyle/>
        <a:p>
          <a:endParaRPr lang="ru-RU"/>
        </a:p>
      </dgm:t>
    </dgm:pt>
    <dgm:pt modelId="{D8CF41F3-DA44-4273-98C0-B4B94ADE8C46}" type="sibTrans" cxnId="{58512A0D-474D-44BA-9855-1C44D5394EC2}">
      <dgm:prSet/>
      <dgm:spPr/>
      <dgm:t>
        <a:bodyPr/>
        <a:lstStyle/>
        <a:p>
          <a:endParaRPr lang="ru-RU"/>
        </a:p>
      </dgm:t>
    </dgm:pt>
    <dgm:pt modelId="{84D1AB02-7BEC-4607-873C-5ED821FC86BD}" type="pres">
      <dgm:prSet presAssocID="{DA19F2BE-59E6-4FDE-8301-5740308DF1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2440BA-E627-4FE2-B11F-AFCA4411B673}" type="pres">
      <dgm:prSet presAssocID="{F5F52B94-F1CE-4B5C-8D17-7B82636ABB04}" presName="parentText" presStyleLbl="node1" presStyleIdx="0" presStyleCnt="1" custLinFactNeighborX="1709" custLinFactNeighborY="-108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0A8B80-98F7-48DD-98BD-8542D5476C6B}" type="presOf" srcId="{DA19F2BE-59E6-4FDE-8301-5740308DF1AB}" destId="{84D1AB02-7BEC-4607-873C-5ED821FC86BD}" srcOrd="0" destOrd="0" presId="urn:microsoft.com/office/officeart/2005/8/layout/vList2"/>
    <dgm:cxn modelId="{58512A0D-474D-44BA-9855-1C44D5394EC2}" srcId="{DA19F2BE-59E6-4FDE-8301-5740308DF1AB}" destId="{F5F52B94-F1CE-4B5C-8D17-7B82636ABB04}" srcOrd="0" destOrd="0" parTransId="{EDF606A2-C941-436D-9512-889FBE94CF85}" sibTransId="{D8CF41F3-DA44-4273-98C0-B4B94ADE8C46}"/>
    <dgm:cxn modelId="{CCB96DDC-F5F8-4907-992E-C6A933A11A97}" type="presOf" srcId="{F5F52B94-F1CE-4B5C-8D17-7B82636ABB04}" destId="{522440BA-E627-4FE2-B11F-AFCA4411B673}" srcOrd="0" destOrd="0" presId="urn:microsoft.com/office/officeart/2005/8/layout/vList2"/>
    <dgm:cxn modelId="{06FD0A47-4C0B-4B7B-B2EF-34A20A15D3DD}" type="presParOf" srcId="{84D1AB02-7BEC-4607-873C-5ED821FC86BD}" destId="{522440BA-E627-4FE2-B11F-AFCA4411B6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610235-A2BB-44CE-A63A-423BECFA64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9097F4C-171D-4F42-BDC9-1B8F1A8351A2}">
      <dgm:prSet custT="1"/>
      <dgm:spPr/>
      <dgm:t>
        <a:bodyPr/>
        <a:lstStyle/>
        <a:p>
          <a:pPr algn="ctr" rtl="0"/>
          <a:r>
            <a:rPr lang="ru-RU" sz="2800" dirty="0" smtClean="0"/>
            <a:t>Техническая часть проекта</a:t>
          </a:r>
          <a:endParaRPr lang="ru-RU" sz="2800" dirty="0"/>
        </a:p>
      </dgm:t>
    </dgm:pt>
    <dgm:pt modelId="{5667A643-F02A-4454-AEB8-BAB2725895C2}" type="parTrans" cxnId="{C41B23D5-FF68-4859-9A0F-48745ADB72C5}">
      <dgm:prSet/>
      <dgm:spPr/>
      <dgm:t>
        <a:bodyPr/>
        <a:lstStyle/>
        <a:p>
          <a:endParaRPr lang="ru-RU"/>
        </a:p>
      </dgm:t>
    </dgm:pt>
    <dgm:pt modelId="{EDA27A17-F588-4820-9455-C0E72137725C}" type="sibTrans" cxnId="{C41B23D5-FF68-4859-9A0F-48745ADB72C5}">
      <dgm:prSet/>
      <dgm:spPr/>
      <dgm:t>
        <a:bodyPr/>
        <a:lstStyle/>
        <a:p>
          <a:endParaRPr lang="ru-RU"/>
        </a:p>
      </dgm:t>
    </dgm:pt>
    <dgm:pt modelId="{94D5BEF7-8692-4D02-915F-040C48BE27B7}" type="pres">
      <dgm:prSet presAssocID="{43610235-A2BB-44CE-A63A-423BECFA64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08436B-EB90-4773-B2A8-BB37DD3D70A4}" type="pres">
      <dgm:prSet presAssocID="{A9097F4C-171D-4F42-BDC9-1B8F1A8351A2}" presName="parentText" presStyleLbl="node1" presStyleIdx="0" presStyleCnt="1" custLinFactNeighborX="7246" custLinFactNeighborY="-193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1B23D5-FF68-4859-9A0F-48745ADB72C5}" srcId="{43610235-A2BB-44CE-A63A-423BECFA64A6}" destId="{A9097F4C-171D-4F42-BDC9-1B8F1A8351A2}" srcOrd="0" destOrd="0" parTransId="{5667A643-F02A-4454-AEB8-BAB2725895C2}" sibTransId="{EDA27A17-F588-4820-9455-C0E72137725C}"/>
    <dgm:cxn modelId="{931F14A1-82AB-4C94-8661-4DDB08074EF8}" type="presOf" srcId="{43610235-A2BB-44CE-A63A-423BECFA64A6}" destId="{94D5BEF7-8692-4D02-915F-040C48BE27B7}" srcOrd="0" destOrd="0" presId="urn:microsoft.com/office/officeart/2005/8/layout/vList2"/>
    <dgm:cxn modelId="{FD3A4121-3C8B-4FEE-AC47-ED37F512BCB2}" type="presOf" srcId="{A9097F4C-171D-4F42-BDC9-1B8F1A8351A2}" destId="{0F08436B-EB90-4773-B2A8-BB37DD3D70A4}" srcOrd="0" destOrd="0" presId="urn:microsoft.com/office/officeart/2005/8/layout/vList2"/>
    <dgm:cxn modelId="{35194129-9716-41D3-9557-A209F284A65F}" type="presParOf" srcId="{94D5BEF7-8692-4D02-915F-040C48BE27B7}" destId="{0F08436B-EB90-4773-B2A8-BB37DD3D70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C74C1E-9697-43A9-AA1B-AC7F33862B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913BE46-C6CE-4F6D-8FF5-CD12D462B57D}">
      <dgm:prSet custT="1"/>
      <dgm:spPr/>
      <dgm:t>
        <a:bodyPr/>
        <a:lstStyle/>
        <a:p>
          <a:pPr algn="ctr" rtl="0"/>
          <a:r>
            <a:rPr lang="ru-RU" sz="2800" dirty="0" smtClean="0"/>
            <a:t>Описание конструкций</a:t>
          </a:r>
          <a:endParaRPr lang="ru-RU" sz="2800" dirty="0"/>
        </a:p>
      </dgm:t>
    </dgm:pt>
    <dgm:pt modelId="{DDA35C97-F0D3-48EC-BBB5-CF97A8D13C3E}" type="parTrans" cxnId="{7DFCFB2A-3494-46CE-A869-214749A4747A}">
      <dgm:prSet/>
      <dgm:spPr/>
      <dgm:t>
        <a:bodyPr/>
        <a:lstStyle/>
        <a:p>
          <a:pPr algn="ctr"/>
          <a:endParaRPr lang="ru-RU"/>
        </a:p>
      </dgm:t>
    </dgm:pt>
    <dgm:pt modelId="{8857363C-66ED-4C04-BC24-CF6D43F21374}" type="sibTrans" cxnId="{7DFCFB2A-3494-46CE-A869-214749A4747A}">
      <dgm:prSet/>
      <dgm:spPr/>
      <dgm:t>
        <a:bodyPr/>
        <a:lstStyle/>
        <a:p>
          <a:pPr algn="ctr"/>
          <a:endParaRPr lang="ru-RU"/>
        </a:p>
      </dgm:t>
    </dgm:pt>
    <dgm:pt modelId="{20BF174A-2AA5-47CB-B2A4-C853FF5A9969}" type="pres">
      <dgm:prSet presAssocID="{FFC74C1E-9697-43A9-AA1B-AC7F33862B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FD45EE-769D-4357-961D-66A312B4C53B}" type="pres">
      <dgm:prSet presAssocID="{8913BE46-C6CE-4F6D-8FF5-CD12D462B57D}" presName="parentText" presStyleLbl="node1" presStyleIdx="0" presStyleCnt="1" custLinFactNeighborX="-5829" custLinFactNeighborY="-13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81AD31-D830-4DF5-96D3-E661B9921535}" type="presOf" srcId="{8913BE46-C6CE-4F6D-8FF5-CD12D462B57D}" destId="{E2FD45EE-769D-4357-961D-66A312B4C53B}" srcOrd="0" destOrd="0" presId="urn:microsoft.com/office/officeart/2005/8/layout/vList2"/>
    <dgm:cxn modelId="{7DFCFB2A-3494-46CE-A869-214749A4747A}" srcId="{FFC74C1E-9697-43A9-AA1B-AC7F33862B35}" destId="{8913BE46-C6CE-4F6D-8FF5-CD12D462B57D}" srcOrd="0" destOrd="0" parTransId="{DDA35C97-F0D3-48EC-BBB5-CF97A8D13C3E}" sibTransId="{8857363C-66ED-4C04-BC24-CF6D43F21374}"/>
    <dgm:cxn modelId="{C56D5300-39B1-4E5C-9BB2-6CD0E10C249F}" type="presOf" srcId="{FFC74C1E-9697-43A9-AA1B-AC7F33862B35}" destId="{20BF174A-2AA5-47CB-B2A4-C853FF5A9969}" srcOrd="0" destOrd="0" presId="urn:microsoft.com/office/officeart/2005/8/layout/vList2"/>
    <dgm:cxn modelId="{AE01C77A-D0E5-41B1-9A81-5BE96E5286C5}" type="presParOf" srcId="{20BF174A-2AA5-47CB-B2A4-C853FF5A9969}" destId="{E2FD45EE-769D-4357-961D-66A312B4C53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724DDA-D6A3-4847-8A97-761C4FE897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1EF1AF56-7CD6-4E2E-861A-329B6551B3C2}">
      <dgm:prSet phldrT="[Текст]" phldr="1"/>
      <dgm:spPr/>
      <dgm:t>
        <a:bodyPr/>
        <a:lstStyle/>
        <a:p>
          <a:endParaRPr lang="ru-RU" dirty="0"/>
        </a:p>
      </dgm:t>
    </dgm:pt>
    <dgm:pt modelId="{2EBD2193-6540-40CA-9DB0-62B6749049CC}" type="parTrans" cxnId="{C55D7135-3001-4122-91B4-34046A427822}">
      <dgm:prSet/>
      <dgm:spPr/>
      <dgm:t>
        <a:bodyPr/>
        <a:lstStyle/>
        <a:p>
          <a:endParaRPr lang="ru-RU"/>
        </a:p>
      </dgm:t>
    </dgm:pt>
    <dgm:pt modelId="{BE981C6F-3EA1-4015-8ED3-9E6441849805}" type="sibTrans" cxnId="{C55D7135-3001-4122-91B4-34046A427822}">
      <dgm:prSet/>
      <dgm:spPr/>
      <dgm:t>
        <a:bodyPr/>
        <a:lstStyle/>
        <a:p>
          <a:endParaRPr lang="ru-RU"/>
        </a:p>
      </dgm:t>
    </dgm:pt>
    <dgm:pt modelId="{4B45AB41-9E0B-40A0-AA6A-A8703C9426CE}">
      <dgm:prSet phldrT="[Текст]" phldr="1"/>
      <dgm:spPr/>
      <dgm:t>
        <a:bodyPr/>
        <a:lstStyle/>
        <a:p>
          <a:endParaRPr lang="ru-RU"/>
        </a:p>
      </dgm:t>
    </dgm:pt>
    <dgm:pt modelId="{8395C8E7-544E-49BE-A437-41C9FFF8079A}" type="parTrans" cxnId="{5D91405A-C452-4167-A9E7-E497F6E1F2D6}">
      <dgm:prSet/>
      <dgm:spPr/>
      <dgm:t>
        <a:bodyPr/>
        <a:lstStyle/>
        <a:p>
          <a:endParaRPr lang="ru-RU"/>
        </a:p>
      </dgm:t>
    </dgm:pt>
    <dgm:pt modelId="{1A73356F-F7CA-4D08-BFAF-5E1232C5313D}" type="sibTrans" cxnId="{5D91405A-C452-4167-A9E7-E497F6E1F2D6}">
      <dgm:prSet/>
      <dgm:spPr/>
      <dgm:t>
        <a:bodyPr/>
        <a:lstStyle/>
        <a:p>
          <a:endParaRPr lang="ru-RU"/>
        </a:p>
      </dgm:t>
    </dgm:pt>
    <dgm:pt modelId="{99F3E140-B2B7-42CD-9604-186D0AAD9283}">
      <dgm:prSet phldrT="[Текст]" phldr="1"/>
      <dgm:spPr/>
      <dgm:t>
        <a:bodyPr/>
        <a:lstStyle/>
        <a:p>
          <a:endParaRPr lang="ru-RU"/>
        </a:p>
      </dgm:t>
    </dgm:pt>
    <dgm:pt modelId="{C1DEE9EE-9734-4331-B3FF-675E2FC46A52}" type="parTrans" cxnId="{590E0963-80B0-4ED7-B8C3-0DF652C01041}">
      <dgm:prSet/>
      <dgm:spPr/>
      <dgm:t>
        <a:bodyPr/>
        <a:lstStyle/>
        <a:p>
          <a:endParaRPr lang="ru-RU"/>
        </a:p>
      </dgm:t>
    </dgm:pt>
    <dgm:pt modelId="{89D4FE35-CC14-40E3-BB94-AF7A373D3D80}" type="sibTrans" cxnId="{590E0963-80B0-4ED7-B8C3-0DF652C01041}">
      <dgm:prSet/>
      <dgm:spPr/>
      <dgm:t>
        <a:bodyPr/>
        <a:lstStyle/>
        <a:p>
          <a:endParaRPr lang="ru-RU"/>
        </a:p>
      </dgm:t>
    </dgm:pt>
    <dgm:pt modelId="{EC7C76C5-C7F5-45F8-ABDE-EDBF5BA0E1FC}">
      <dgm:prSet phldrT="[Текст]" phldr="1"/>
      <dgm:spPr/>
      <dgm:t>
        <a:bodyPr/>
        <a:lstStyle/>
        <a:p>
          <a:endParaRPr lang="ru-RU"/>
        </a:p>
      </dgm:t>
    </dgm:pt>
    <dgm:pt modelId="{A5684047-0D4E-45BC-976F-5ADC2F160399}" type="parTrans" cxnId="{730A2BFF-0C65-4CC1-BF00-1849D2F1A04F}">
      <dgm:prSet/>
      <dgm:spPr/>
      <dgm:t>
        <a:bodyPr/>
        <a:lstStyle/>
        <a:p>
          <a:endParaRPr lang="ru-RU"/>
        </a:p>
      </dgm:t>
    </dgm:pt>
    <dgm:pt modelId="{662637E8-23EB-424E-8325-38B5F2CAF119}" type="sibTrans" cxnId="{730A2BFF-0C65-4CC1-BF00-1849D2F1A04F}">
      <dgm:prSet/>
      <dgm:spPr/>
      <dgm:t>
        <a:bodyPr/>
        <a:lstStyle/>
        <a:p>
          <a:endParaRPr lang="ru-RU"/>
        </a:p>
      </dgm:t>
    </dgm:pt>
    <dgm:pt modelId="{0E80F2B9-55C8-4BB7-A531-97E1359FC1BC}" type="pres">
      <dgm:prSet presAssocID="{48724DDA-D6A3-4847-8A97-761C4FE897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140116-BFE4-44B0-B812-9FB0B95CD5ED}" type="pres">
      <dgm:prSet presAssocID="{1EF1AF56-7CD6-4E2E-861A-329B6551B3C2}" presName="parentText" presStyleLbl="node1" presStyleIdx="0" presStyleCnt="2" custLinFactNeighborX="1750" custLinFactNeighborY="-319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7EA2D-FA90-4FA4-9AA9-774A53AA7179}" type="pres">
      <dgm:prSet presAssocID="{1EF1AF56-7CD6-4E2E-861A-329B6551B3C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E6C74-DEC1-46D3-81BD-865530B565D8}" type="pres">
      <dgm:prSet presAssocID="{99F3E140-B2B7-42CD-9604-186D0AAD928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48FF3-2ACA-4A66-BCE0-7C120BD3272E}" type="pres">
      <dgm:prSet presAssocID="{99F3E140-B2B7-42CD-9604-186D0AAD928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51DC2B-39C8-4565-A204-AD303D707C3F}" type="presOf" srcId="{4B45AB41-9E0B-40A0-AA6A-A8703C9426CE}" destId="{B177EA2D-FA90-4FA4-9AA9-774A53AA7179}" srcOrd="0" destOrd="0" presId="urn:microsoft.com/office/officeart/2005/8/layout/vList2"/>
    <dgm:cxn modelId="{D3A40EA5-EBE5-45B1-84D6-7DC5AA9EF13A}" type="presOf" srcId="{EC7C76C5-C7F5-45F8-ABDE-EDBF5BA0E1FC}" destId="{B1A48FF3-2ACA-4A66-BCE0-7C120BD3272E}" srcOrd="0" destOrd="0" presId="urn:microsoft.com/office/officeart/2005/8/layout/vList2"/>
    <dgm:cxn modelId="{5D91405A-C452-4167-A9E7-E497F6E1F2D6}" srcId="{1EF1AF56-7CD6-4E2E-861A-329B6551B3C2}" destId="{4B45AB41-9E0B-40A0-AA6A-A8703C9426CE}" srcOrd="0" destOrd="0" parTransId="{8395C8E7-544E-49BE-A437-41C9FFF8079A}" sibTransId="{1A73356F-F7CA-4D08-BFAF-5E1232C5313D}"/>
    <dgm:cxn modelId="{33724BE1-5B0D-4524-A699-914951B04016}" type="presOf" srcId="{1EF1AF56-7CD6-4E2E-861A-329B6551B3C2}" destId="{52140116-BFE4-44B0-B812-9FB0B95CD5ED}" srcOrd="0" destOrd="0" presId="urn:microsoft.com/office/officeart/2005/8/layout/vList2"/>
    <dgm:cxn modelId="{590E0963-80B0-4ED7-B8C3-0DF652C01041}" srcId="{48724DDA-D6A3-4847-8A97-761C4FE897E2}" destId="{99F3E140-B2B7-42CD-9604-186D0AAD9283}" srcOrd="1" destOrd="0" parTransId="{C1DEE9EE-9734-4331-B3FF-675E2FC46A52}" sibTransId="{89D4FE35-CC14-40E3-BB94-AF7A373D3D80}"/>
    <dgm:cxn modelId="{730A2BFF-0C65-4CC1-BF00-1849D2F1A04F}" srcId="{99F3E140-B2B7-42CD-9604-186D0AAD9283}" destId="{EC7C76C5-C7F5-45F8-ABDE-EDBF5BA0E1FC}" srcOrd="0" destOrd="0" parTransId="{A5684047-0D4E-45BC-976F-5ADC2F160399}" sibTransId="{662637E8-23EB-424E-8325-38B5F2CAF119}"/>
    <dgm:cxn modelId="{C55D7135-3001-4122-91B4-34046A427822}" srcId="{48724DDA-D6A3-4847-8A97-761C4FE897E2}" destId="{1EF1AF56-7CD6-4E2E-861A-329B6551B3C2}" srcOrd="0" destOrd="0" parTransId="{2EBD2193-6540-40CA-9DB0-62B6749049CC}" sibTransId="{BE981C6F-3EA1-4015-8ED3-9E6441849805}"/>
    <dgm:cxn modelId="{2C4A5BCA-B2BD-43B4-8732-35585A30D5E1}" type="presOf" srcId="{48724DDA-D6A3-4847-8A97-761C4FE897E2}" destId="{0E80F2B9-55C8-4BB7-A531-97E1359FC1BC}" srcOrd="0" destOrd="0" presId="urn:microsoft.com/office/officeart/2005/8/layout/vList2"/>
    <dgm:cxn modelId="{EBD338EE-6C2A-4A33-9C39-BE9911EB8A16}" type="presOf" srcId="{99F3E140-B2B7-42CD-9604-186D0AAD9283}" destId="{B90E6C74-DEC1-46D3-81BD-865530B565D8}" srcOrd="0" destOrd="0" presId="urn:microsoft.com/office/officeart/2005/8/layout/vList2"/>
    <dgm:cxn modelId="{263E17DD-3732-4DF1-878D-785E3E8FBACD}" type="presParOf" srcId="{0E80F2B9-55C8-4BB7-A531-97E1359FC1BC}" destId="{52140116-BFE4-44B0-B812-9FB0B95CD5ED}" srcOrd="0" destOrd="0" presId="urn:microsoft.com/office/officeart/2005/8/layout/vList2"/>
    <dgm:cxn modelId="{B54174A0-9F85-4F97-8C4C-FAB0E25F78D7}" type="presParOf" srcId="{0E80F2B9-55C8-4BB7-A531-97E1359FC1BC}" destId="{B177EA2D-FA90-4FA4-9AA9-774A53AA7179}" srcOrd="1" destOrd="0" presId="urn:microsoft.com/office/officeart/2005/8/layout/vList2"/>
    <dgm:cxn modelId="{C2FFB3F1-478A-4DA6-991D-10DBF7D69296}" type="presParOf" srcId="{0E80F2B9-55C8-4BB7-A531-97E1359FC1BC}" destId="{B90E6C74-DEC1-46D3-81BD-865530B565D8}" srcOrd="2" destOrd="0" presId="urn:microsoft.com/office/officeart/2005/8/layout/vList2"/>
    <dgm:cxn modelId="{B9582E31-A9ED-480D-97EB-468BDBE5D7F0}" type="presParOf" srcId="{0E80F2B9-55C8-4BB7-A531-97E1359FC1BC}" destId="{B1A48FF3-2ACA-4A66-BCE0-7C120BD3272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2582B-FA2A-4410-95AE-098E1307EAF8}">
      <dsp:nvSpPr>
        <dsp:cNvPr id="0" name=""/>
        <dsp:cNvSpPr/>
      </dsp:nvSpPr>
      <dsp:spPr>
        <a:xfrm>
          <a:off x="0" y="105"/>
          <a:ext cx="5214973" cy="369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Содержание: </a:t>
          </a:r>
          <a:endParaRPr lang="ru-RU" sz="2800" kern="1200" dirty="0"/>
        </a:p>
      </dsp:txBody>
      <dsp:txXfrm>
        <a:off x="18019" y="18124"/>
        <a:ext cx="5178935" cy="3330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ABB0C-8001-41DF-88FC-4780D50C2A77}">
      <dsp:nvSpPr>
        <dsp:cNvPr id="0" name=""/>
        <dsp:cNvSpPr/>
      </dsp:nvSpPr>
      <dsp:spPr>
        <a:xfrm>
          <a:off x="0" y="0"/>
          <a:ext cx="6696744" cy="6846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Схема сборки конвейера</a:t>
          </a:r>
          <a:endParaRPr lang="ru-RU" sz="2800" kern="1200" dirty="0"/>
        </a:p>
      </dsp:txBody>
      <dsp:txXfrm>
        <a:off x="33422" y="33422"/>
        <a:ext cx="6629900" cy="6178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9265C-5E49-4FAD-8866-135CB1019CE2}">
      <dsp:nvSpPr>
        <dsp:cNvPr id="0" name=""/>
        <dsp:cNvSpPr/>
      </dsp:nvSpPr>
      <dsp:spPr>
        <a:xfrm>
          <a:off x="0" y="203"/>
          <a:ext cx="5760640" cy="5036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Порядок сборки конструкции</a:t>
          </a:r>
          <a:endParaRPr lang="ru-RU" sz="2800" kern="1200" dirty="0"/>
        </a:p>
      </dsp:txBody>
      <dsp:txXfrm>
        <a:off x="24586" y="24789"/>
        <a:ext cx="5711468" cy="45447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66E53-E10B-4F7C-AB1A-CAD63148D399}">
      <dsp:nvSpPr>
        <dsp:cNvPr id="0" name=""/>
        <dsp:cNvSpPr/>
      </dsp:nvSpPr>
      <dsp:spPr>
        <a:xfrm>
          <a:off x="0" y="7231"/>
          <a:ext cx="5112568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Конвейер для подачи готового сыра</a:t>
          </a:r>
          <a:endParaRPr lang="ru-RU" sz="2200" kern="1200" dirty="0"/>
        </a:p>
      </dsp:txBody>
      <dsp:txXfrm>
        <a:off x="27415" y="34646"/>
        <a:ext cx="5057738" cy="50677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66BAA-651F-4141-A87B-66D36398E77F}">
      <dsp:nvSpPr>
        <dsp:cNvPr id="0" name=""/>
        <dsp:cNvSpPr/>
      </dsp:nvSpPr>
      <dsp:spPr>
        <a:xfrm>
          <a:off x="0" y="0"/>
          <a:ext cx="5929354" cy="888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Готовый макет мини завода по производству сыра</a:t>
          </a:r>
          <a:endParaRPr lang="ru-RU" sz="2800" kern="1200" dirty="0"/>
        </a:p>
      </dsp:txBody>
      <dsp:txXfrm>
        <a:off x="43385" y="43385"/>
        <a:ext cx="5842584" cy="80197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FF8D1-3C8D-46FD-83AC-8A55F92B8FCA}">
      <dsp:nvSpPr>
        <dsp:cNvPr id="0" name=""/>
        <dsp:cNvSpPr/>
      </dsp:nvSpPr>
      <dsp:spPr>
        <a:xfrm>
          <a:off x="0" y="130"/>
          <a:ext cx="7286676" cy="5712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Список </a:t>
          </a:r>
          <a:r>
            <a:rPr lang="ru-RU" sz="2800" kern="1200" dirty="0" smtClean="0"/>
            <a:t>литературы</a:t>
          </a:r>
          <a:endParaRPr lang="ru-RU" sz="2800" kern="1200" dirty="0"/>
        </a:p>
      </dsp:txBody>
      <dsp:txXfrm>
        <a:off x="27886" y="28016"/>
        <a:ext cx="7230904" cy="5154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63DC9-B6A5-4CDD-BBDD-B1B760858213}">
      <dsp:nvSpPr>
        <dsp:cNvPr id="0" name=""/>
        <dsp:cNvSpPr/>
      </dsp:nvSpPr>
      <dsp:spPr>
        <a:xfrm>
          <a:off x="0" y="0"/>
          <a:ext cx="7143800" cy="658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Идея и общее содержание проекта</a:t>
          </a:r>
          <a:endParaRPr lang="ru-RU" sz="2800" kern="1200" dirty="0"/>
        </a:p>
      </dsp:txBody>
      <dsp:txXfrm>
        <a:off x="32130" y="32130"/>
        <a:ext cx="7079540" cy="593919"/>
      </dsp:txXfrm>
    </dsp:sp>
    <dsp:sp modelId="{60409898-7DD1-4360-B4FF-E2CBEEBBDEB7}">
      <dsp:nvSpPr>
        <dsp:cNvPr id="0" name=""/>
        <dsp:cNvSpPr/>
      </dsp:nvSpPr>
      <dsp:spPr>
        <a:xfrm>
          <a:off x="0" y="949655"/>
          <a:ext cx="7143800" cy="1619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Сыр один из моих самых любимых продуктов. Я видел и пробовал много разных видов сыров. Я часто слышал о пользе сыра и мне стало интересно  узнать, что же такое сыр, какие бывают сыры,  как его производят.</a:t>
          </a:r>
          <a:endParaRPr lang="ru-RU" sz="2200" kern="1200" dirty="0"/>
        </a:p>
      </dsp:txBody>
      <dsp:txXfrm>
        <a:off x="79074" y="1028729"/>
        <a:ext cx="6985652" cy="14616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53034-2FAE-410E-8E7E-73C5BC703536}">
      <dsp:nvSpPr>
        <dsp:cNvPr id="0" name=""/>
        <dsp:cNvSpPr/>
      </dsp:nvSpPr>
      <dsp:spPr>
        <a:xfrm>
          <a:off x="0" y="0"/>
          <a:ext cx="7858180" cy="8004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Актуальность, цели, задачи проекта</a:t>
          </a:r>
          <a:endParaRPr lang="ru-RU" sz="2800" kern="1200" dirty="0"/>
        </a:p>
      </dsp:txBody>
      <dsp:txXfrm>
        <a:off x="39076" y="39076"/>
        <a:ext cx="7780028" cy="722332"/>
      </dsp:txXfrm>
    </dsp:sp>
    <dsp:sp modelId="{EF3E06CC-FEA4-44BD-9E77-FF6B1CFF20D1}">
      <dsp:nvSpPr>
        <dsp:cNvPr id="0" name=""/>
        <dsp:cNvSpPr/>
      </dsp:nvSpPr>
      <dsp:spPr>
        <a:xfrm>
          <a:off x="0" y="1174318"/>
          <a:ext cx="7858180" cy="4238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9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Цель: </a:t>
          </a:r>
          <a:r>
            <a:rPr lang="ru-RU" sz="18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Узнать историю происхождения сыра, познакомиться с этапами производства сыра и его видами. Изготовить мини завод по производству сыра. 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solidFill>
                <a:srgbClr val="FF0000"/>
              </a:solidFill>
            </a:rPr>
            <a:t>Задачи: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Познакомить с историей  происхождения сыра.</a:t>
          </a:r>
          <a:endParaRPr kumimoji="0" lang="ru-RU" sz="1800" b="0" i="0" u="none" strike="noStrike" kern="1200" cap="none" normalizeH="0" baseline="0" dirty="0" smtClean="0">
            <a:ln>
              <a:noFill/>
            </a:ln>
            <a:solidFill>
              <a:srgbClr val="7030A0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Узнать, действительно ли полезен сыр.</a:t>
          </a:r>
          <a:endParaRPr kumimoji="0" lang="ru-RU" sz="1800" b="0" i="0" u="none" strike="noStrike" kern="1200" cap="none" normalizeH="0" baseline="0" dirty="0" smtClean="0">
            <a:ln>
              <a:noFill/>
            </a:ln>
            <a:solidFill>
              <a:srgbClr val="7030A0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Ознакомиться с этапами производства сыра и его видами.</a:t>
          </a:r>
          <a:endParaRPr kumimoji="0" lang="ru-RU" sz="1800" b="0" i="0" u="none" strike="noStrike" kern="1200" cap="none" normalizeH="0" baseline="0" dirty="0" smtClean="0">
            <a:ln>
              <a:noFill/>
            </a:ln>
            <a:solidFill>
              <a:srgbClr val="7030A0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Развивать способности конструирования из различных конструкторов.</a:t>
          </a:r>
          <a:endParaRPr kumimoji="0" lang="ru-RU" sz="1800" b="0" i="0" u="none" strike="noStrike" kern="1200" cap="none" normalizeH="0" baseline="0" dirty="0" smtClean="0">
            <a:ln>
              <a:noFill/>
            </a:ln>
            <a:solidFill>
              <a:srgbClr val="7030A0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Воспитывать любознательность, желание использовать конструктивные способности в самостоятельной деятельности.</a:t>
          </a:r>
          <a:endParaRPr kumimoji="0" lang="ru-RU" sz="1800" b="0" i="0" u="none" strike="noStrike" kern="1200" cap="none" normalizeH="0" baseline="0" dirty="0" smtClean="0">
            <a:ln>
              <a:noFill/>
            </a:ln>
            <a:solidFill>
              <a:srgbClr val="7030A0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Развивать способность обдумывать, искать различные способы построек из подручного материала.</a:t>
          </a:r>
          <a:endParaRPr kumimoji="0" lang="ru-RU" sz="1800" b="0" i="0" u="none" strike="noStrike" kern="1200" cap="none" normalizeH="0" baseline="0" dirty="0" smtClean="0">
            <a:ln>
              <a:noFill/>
            </a:ln>
            <a:solidFill>
              <a:srgbClr val="7030A0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Приобщить родителей к совместной творческой деятельности с детьми.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/>
        </a:p>
      </dsp:txBody>
      <dsp:txXfrm>
        <a:off x="0" y="1174318"/>
        <a:ext cx="7858180" cy="42383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40CF6-4546-4BA5-9BEE-E4F6B8B7A751}">
      <dsp:nvSpPr>
        <dsp:cNvPr id="0" name=""/>
        <dsp:cNvSpPr/>
      </dsp:nvSpPr>
      <dsp:spPr>
        <a:xfrm>
          <a:off x="0" y="82"/>
          <a:ext cx="6572296" cy="3691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Дети познакомились  с историей сыроделия </a:t>
          </a:r>
          <a:endParaRPr lang="ru-RU" sz="2200" b="1" kern="1200" dirty="0"/>
        </a:p>
      </dsp:txBody>
      <dsp:txXfrm>
        <a:off x="18021" y="18103"/>
        <a:ext cx="6536254" cy="3331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A2D90-AD57-425C-A331-261F84F952B5}">
      <dsp:nvSpPr>
        <dsp:cNvPr id="0" name=""/>
        <dsp:cNvSpPr/>
      </dsp:nvSpPr>
      <dsp:spPr>
        <a:xfrm>
          <a:off x="0" y="49730"/>
          <a:ext cx="7459762" cy="6926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Просмотр видеороликов о технологии производства сыра </a:t>
          </a:r>
          <a:endParaRPr lang="ru-RU" sz="2200" b="1" kern="1200" dirty="0"/>
        </a:p>
      </dsp:txBody>
      <dsp:txXfrm>
        <a:off x="33811" y="83541"/>
        <a:ext cx="7392140" cy="6250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440BA-E627-4FE2-B11F-AFCA4411B673}">
      <dsp:nvSpPr>
        <dsp:cNvPr id="0" name=""/>
        <dsp:cNvSpPr/>
      </dsp:nvSpPr>
      <dsp:spPr>
        <a:xfrm>
          <a:off x="0" y="0"/>
          <a:ext cx="6840760" cy="999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Играли в дидактические игры. Дидактическая игра </a:t>
          </a:r>
        </a:p>
        <a:p>
          <a:pPr lvl="0" algn="ctr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«Из чего сделано»</a:t>
          </a:r>
          <a:endParaRPr lang="ru-RU" sz="2200" b="1" kern="1200" dirty="0"/>
        </a:p>
      </dsp:txBody>
      <dsp:txXfrm>
        <a:off x="48800" y="48800"/>
        <a:ext cx="6743160" cy="9020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8436B-EB90-4773-B2A8-BB37DD3D70A4}">
      <dsp:nvSpPr>
        <dsp:cNvPr id="0" name=""/>
        <dsp:cNvSpPr/>
      </dsp:nvSpPr>
      <dsp:spPr>
        <a:xfrm>
          <a:off x="0" y="0"/>
          <a:ext cx="4929222" cy="369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Техническая часть проекта</a:t>
          </a:r>
          <a:endParaRPr lang="ru-RU" sz="2800" kern="1200" dirty="0"/>
        </a:p>
      </dsp:txBody>
      <dsp:txXfrm>
        <a:off x="18019" y="18019"/>
        <a:ext cx="4893184" cy="3330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D45EE-769D-4357-961D-66A312B4C53B}">
      <dsp:nvSpPr>
        <dsp:cNvPr id="0" name=""/>
        <dsp:cNvSpPr/>
      </dsp:nvSpPr>
      <dsp:spPr>
        <a:xfrm>
          <a:off x="0" y="0"/>
          <a:ext cx="6000792" cy="369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Описание конструкций</a:t>
          </a:r>
          <a:endParaRPr lang="ru-RU" sz="2800" kern="1200" dirty="0"/>
        </a:p>
      </dsp:txBody>
      <dsp:txXfrm>
        <a:off x="18019" y="18019"/>
        <a:ext cx="5964754" cy="3330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40116-BFE4-44B0-B812-9FB0B95CD5ED}">
      <dsp:nvSpPr>
        <dsp:cNvPr id="0" name=""/>
        <dsp:cNvSpPr/>
      </dsp:nvSpPr>
      <dsp:spPr>
        <a:xfrm>
          <a:off x="0" y="3"/>
          <a:ext cx="8229600" cy="117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/>
        </a:p>
      </dsp:txBody>
      <dsp:txXfrm>
        <a:off x="57572" y="57575"/>
        <a:ext cx="8114456" cy="1064216"/>
      </dsp:txXfrm>
    </dsp:sp>
    <dsp:sp modelId="{B177EA2D-FA90-4FA4-9AA9-774A53AA7179}">
      <dsp:nvSpPr>
        <dsp:cNvPr id="0" name=""/>
        <dsp:cNvSpPr/>
      </dsp:nvSpPr>
      <dsp:spPr>
        <a:xfrm>
          <a:off x="0" y="1513003"/>
          <a:ext cx="8229600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62230" rIns="348488" bIns="622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3800" kern="1200"/>
        </a:p>
      </dsp:txBody>
      <dsp:txXfrm>
        <a:off x="0" y="1513003"/>
        <a:ext cx="8229600" cy="1043280"/>
      </dsp:txXfrm>
    </dsp:sp>
    <dsp:sp modelId="{B90E6C74-DEC1-46D3-81BD-865530B565D8}">
      <dsp:nvSpPr>
        <dsp:cNvPr id="0" name=""/>
        <dsp:cNvSpPr/>
      </dsp:nvSpPr>
      <dsp:spPr>
        <a:xfrm>
          <a:off x="0" y="2556284"/>
          <a:ext cx="8229600" cy="117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/>
        </a:p>
      </dsp:txBody>
      <dsp:txXfrm>
        <a:off x="57572" y="2613856"/>
        <a:ext cx="8114456" cy="1064216"/>
      </dsp:txXfrm>
    </dsp:sp>
    <dsp:sp modelId="{B1A48FF3-2ACA-4A66-BCE0-7C120BD3272E}">
      <dsp:nvSpPr>
        <dsp:cNvPr id="0" name=""/>
        <dsp:cNvSpPr/>
      </dsp:nvSpPr>
      <dsp:spPr>
        <a:xfrm>
          <a:off x="0" y="3735643"/>
          <a:ext cx="8229600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62230" rIns="348488" bIns="622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3800" kern="1200"/>
        </a:p>
      </dsp:txBody>
      <dsp:txXfrm>
        <a:off x="0" y="3735643"/>
        <a:ext cx="8229600" cy="104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D315-754B-4578-BCD0-7AA3DD4C2E5B}" type="datetimeFigureOut">
              <a:rPr lang="ru-RU" smtClean="0"/>
              <a:pPr/>
              <a:t>26.12.2019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40BFC-9193-4FCA-8565-40D9DE3BEE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D315-754B-4578-BCD0-7AA3DD4C2E5B}" type="datetimeFigureOut">
              <a:rPr lang="ru-RU" smtClean="0"/>
              <a:pPr/>
              <a:t>26.12.2019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40BFC-9193-4FCA-8565-40D9DE3BEE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D315-754B-4578-BCD0-7AA3DD4C2E5B}" type="datetimeFigureOut">
              <a:rPr lang="ru-RU" smtClean="0"/>
              <a:pPr/>
              <a:t>26.12.2019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40BFC-9193-4FCA-8565-40D9DE3BEE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D315-754B-4578-BCD0-7AA3DD4C2E5B}" type="datetimeFigureOut">
              <a:rPr lang="ru-RU" smtClean="0"/>
              <a:pPr/>
              <a:t>26.12.2019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40BFC-9193-4FCA-8565-40D9DE3BEE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D315-754B-4578-BCD0-7AA3DD4C2E5B}" type="datetimeFigureOut">
              <a:rPr lang="ru-RU" smtClean="0"/>
              <a:pPr/>
              <a:t>26.12.2019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40BFC-9193-4FCA-8565-40D9DE3BEE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D315-754B-4578-BCD0-7AA3DD4C2E5B}" type="datetimeFigureOut">
              <a:rPr lang="ru-RU" smtClean="0"/>
              <a:pPr/>
              <a:t>26.12.2019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40BFC-9193-4FCA-8565-40D9DE3BEE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D315-754B-4578-BCD0-7AA3DD4C2E5B}" type="datetimeFigureOut">
              <a:rPr lang="ru-RU" smtClean="0"/>
              <a:pPr/>
              <a:t>26.12.2019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40BFC-9193-4FCA-8565-40D9DE3BEE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D315-754B-4578-BCD0-7AA3DD4C2E5B}" type="datetimeFigureOut">
              <a:rPr lang="ru-RU" smtClean="0"/>
              <a:pPr/>
              <a:t>26.12.2019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40BFC-9193-4FCA-8565-40D9DE3BEE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D315-754B-4578-BCD0-7AA3DD4C2E5B}" type="datetimeFigureOut">
              <a:rPr lang="ru-RU" smtClean="0"/>
              <a:pPr/>
              <a:t>26.12.2019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40BFC-9193-4FCA-8565-40D9DE3BEE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D315-754B-4578-BCD0-7AA3DD4C2E5B}" type="datetimeFigureOut">
              <a:rPr lang="ru-RU" smtClean="0"/>
              <a:pPr/>
              <a:t>26.12.2019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40BFC-9193-4FCA-8565-40D9DE3BEE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D315-754B-4578-BCD0-7AA3DD4C2E5B}" type="datetimeFigureOut">
              <a:rPr lang="ru-RU" smtClean="0"/>
              <a:pPr/>
              <a:t>26.12.2019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40BFC-9193-4FCA-8565-40D9DE3BEE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ED315-754B-4578-BCD0-7AA3DD4C2E5B}" type="datetimeFigureOut">
              <a:rPr lang="ru-RU" smtClean="0"/>
              <a:pPr/>
              <a:t>26.12.2019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40BFC-9193-4FCA-8565-40D9DE3BEE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diagramColors" Target="../diagrams/colors10.xml"/><Relationship Id="rId3" Type="http://schemas.openxmlformats.org/officeDocument/2006/relationships/diagramLayout" Target="../diagrams/layout9.xml"/><Relationship Id="rId7" Type="http://schemas.openxmlformats.org/officeDocument/2006/relationships/image" Target="../media/image1.jpeg"/><Relationship Id="rId12" Type="http://schemas.openxmlformats.org/officeDocument/2006/relationships/diagramQuickStyle" Target="../diagrams/quickStyle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openxmlformats.org/officeDocument/2006/relationships/diagramLayout" Target="../diagrams/layout10.xml"/><Relationship Id="rId5" Type="http://schemas.openxmlformats.org/officeDocument/2006/relationships/diagramColors" Target="../diagrams/colors9.xml"/><Relationship Id="rId10" Type="http://schemas.openxmlformats.org/officeDocument/2006/relationships/diagramData" Target="../diagrams/data10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9.jpeg"/><Relationship Id="rId14" Type="http://schemas.microsoft.com/office/2007/relationships/diagramDrawing" Target="../diagrams/drawing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microsoft.com/office/2007/relationships/diagramDrawing" Target="../diagrams/drawing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image" Target="../media/image24.jpeg"/><Relationship Id="rId17" Type="http://schemas.openxmlformats.org/officeDocument/2006/relationships/diagramColors" Target="../diagrams/colors12.xml"/><Relationship Id="rId2" Type="http://schemas.openxmlformats.org/officeDocument/2006/relationships/image" Target="../media/image1.jpeg"/><Relationship Id="rId16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23.jpeg"/><Relationship Id="rId5" Type="http://schemas.openxmlformats.org/officeDocument/2006/relationships/diagramQuickStyle" Target="../diagrams/quickStyle11.xml"/><Relationship Id="rId15" Type="http://schemas.openxmlformats.org/officeDocument/2006/relationships/diagramLayout" Target="../diagrams/layout12.xml"/><Relationship Id="rId10" Type="http://schemas.openxmlformats.org/officeDocument/2006/relationships/image" Target="../media/image22.jpeg"/><Relationship Id="rId4" Type="http://schemas.openxmlformats.org/officeDocument/2006/relationships/diagramLayout" Target="../diagrams/layout11.xml"/><Relationship Id="rId9" Type="http://schemas.openxmlformats.org/officeDocument/2006/relationships/image" Target="../media/image21.jpeg"/><Relationship Id="rId14" Type="http://schemas.openxmlformats.org/officeDocument/2006/relationships/diagramData" Target="../diagrams/data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ugaga.ru/interesting/1146736314-12-interesnyh-faktov-o-syre.html" TargetMode="Externa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10" Type="http://schemas.openxmlformats.org/officeDocument/2006/relationships/hyperlink" Target="https://cheese-home.com/rubric/146/Istoriya-syrodeliya" TargetMode="External"/><Relationship Id="rId4" Type="http://schemas.openxmlformats.org/officeDocument/2006/relationships/diagramLayout" Target="../diagrams/layout14.xml"/><Relationship Id="rId9" Type="http://schemas.openxmlformats.org/officeDocument/2006/relationships/hyperlink" Target="http://drink-milk.ru/archives/120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9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алера\Desktop\krasivie-fony-dlya-prezentac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5357826"/>
            <a:ext cx="65008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Выполнили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ети старшей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группы </a:t>
            </a:r>
          </a:p>
          <a:p>
            <a:pPr algn="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оспитатель Егорова Л.Б.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980727"/>
            <a:ext cx="63842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«Макет мини завода по производству сыра»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7" name="Picture 2" descr="C:\Users\Валера\Desktop\Новая папка\SDC11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060848"/>
            <a:ext cx="4932957" cy="36997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" name="Picture 2" descr="C:\Users\1\Desktop\0_20fdb1_6a44aa46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429132"/>
            <a:ext cx="2548161" cy="21812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51720" y="54868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Инженерная книга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алера\Desktop\krasivie-fony-dlya-prezentac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4876" y="142852"/>
            <a:ext cx="4000528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latin typeface="Monotype Corsiva" pitchFamily="66" charset="0"/>
              </a:rPr>
              <a:t>Цех по створаживанию. </a:t>
            </a:r>
            <a:r>
              <a:rPr lang="ru-RU" sz="2300" dirty="0" smtClean="0">
                <a:latin typeface="Monotype Corsiva" pitchFamily="66" charset="0"/>
              </a:rPr>
              <a:t>Молоко отправляют  в сыродельную ванну с мешалкой, где в него добавляют сычужный фермент, закваску, чтобы молоко свернулось. Из полученного свернувшегося молока отделяют сырное зерно и сыворотку. Для этого мы использовали детский миксер.</a:t>
            </a:r>
            <a:endParaRPr lang="ru-RU" sz="2300" dirty="0">
              <a:latin typeface="Monotype Corsiva" pitchFamily="66" charset="0"/>
            </a:endParaRPr>
          </a:p>
        </p:txBody>
      </p:sp>
      <p:pic>
        <p:nvPicPr>
          <p:cNvPr id="4098" name="Picture 2" descr="C:\Users\1\Desktop\1b8fc17c08b3ce76305d4dac84d9a0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4214842" cy="2999976"/>
          </a:xfrm>
          <a:prstGeom prst="rect">
            <a:avLst/>
          </a:prstGeom>
          <a:noFill/>
        </p:spPr>
      </p:pic>
      <p:pic>
        <p:nvPicPr>
          <p:cNvPr id="9" name="Picture 2" descr="C:\Users\Валера\Desktop\Новая папка\SDC111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500438"/>
            <a:ext cx="4862344" cy="314327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алера\Desktop\krasivie-fony-dlya-prezentac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Валера\Desktop\Новая папка\SDC11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876"/>
            <a:ext cx="4010915" cy="300818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6" name="Picture 3" descr="C:\Users\Валера\Desktop\Новая папка\SDC111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571877"/>
            <a:ext cx="3976714" cy="298253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3074" name="Picture 2" descr="C:\Users\1\Desktop\wx1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14290"/>
            <a:ext cx="4179123" cy="27860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72066" y="357166"/>
            <a:ext cx="33575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И вот почти готовый сыр отправляют в солевые ванны на 1-2 суток. После этого сыр сушат в камере обсушки и упаковывают в мешочки. Мы решили сделать  конвейер для подачи готового  сыра.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692696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Валера\Desktop\krasivie-fony-dlya-prezentacii-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C:\Users\Пользователь\Desktop\Для Лилии фото\DSCN08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3528392" cy="2458915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Пользователь\Desktop\Для Лилии фото\DSCN081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3616864" cy="244827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/>
        </p:nvGraphicFramePr>
        <p:xfrm>
          <a:off x="1331640" y="620688"/>
          <a:ext cx="6696744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алера\Desktop\krasivie-fony-dlya-prezentac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1763688" y="260648"/>
          <a:ext cx="5760640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Валера\Desktop\Конвеер\mH01LRcKca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772816"/>
            <a:ext cx="2496277" cy="1872208"/>
          </a:xfrm>
          <a:prstGeom prst="rect">
            <a:avLst/>
          </a:prstGeom>
          <a:noFill/>
        </p:spPr>
      </p:pic>
      <p:pic>
        <p:nvPicPr>
          <p:cNvPr id="2051" name="Picture 3" descr="C:\Users\Валера\Desktop\Конвеер\XUzF3Btbcm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1772816"/>
            <a:ext cx="2544282" cy="1908211"/>
          </a:xfrm>
          <a:prstGeom prst="rect">
            <a:avLst/>
          </a:prstGeom>
          <a:noFill/>
        </p:spPr>
      </p:pic>
      <p:pic>
        <p:nvPicPr>
          <p:cNvPr id="2052" name="Picture 4" descr="C:\Users\Валера\Desktop\Конвеер\D7ZYNJ4QHrM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60165" y="1790818"/>
            <a:ext cx="2472275" cy="1854206"/>
          </a:xfrm>
          <a:prstGeom prst="rect">
            <a:avLst/>
          </a:prstGeom>
          <a:noFill/>
        </p:spPr>
      </p:pic>
      <p:pic>
        <p:nvPicPr>
          <p:cNvPr id="2053" name="Picture 5" descr="C:\Users\Валера\Desktop\Конвеер\LI_FMaor8t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4221088"/>
            <a:ext cx="2538949" cy="2016224"/>
          </a:xfrm>
          <a:prstGeom prst="rect">
            <a:avLst/>
          </a:prstGeom>
          <a:noFill/>
        </p:spPr>
      </p:pic>
      <p:pic>
        <p:nvPicPr>
          <p:cNvPr id="2055" name="Picture 7" descr="C:\Users\Валера\Desktop\Конвеер\U-UzcpFvFFg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31840" y="4221088"/>
            <a:ext cx="2592288" cy="1944216"/>
          </a:xfrm>
          <a:prstGeom prst="rect">
            <a:avLst/>
          </a:prstGeom>
          <a:noFill/>
        </p:spPr>
      </p:pic>
      <p:pic>
        <p:nvPicPr>
          <p:cNvPr id="2056" name="Picture 8" descr="C:\Users\Валера\Desktop\Конвеер\hGhgMuKHs0Y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84168" y="4221088"/>
            <a:ext cx="2520280" cy="1962218"/>
          </a:xfrm>
          <a:prstGeom prst="rect">
            <a:avLst/>
          </a:prstGeom>
          <a:noFill/>
        </p:spPr>
      </p:pic>
      <p:graphicFrame>
        <p:nvGraphicFramePr>
          <p:cNvPr id="16" name="Схема 15"/>
          <p:cNvGraphicFramePr/>
          <p:nvPr/>
        </p:nvGraphicFramePr>
        <p:xfrm>
          <a:off x="2195736" y="908720"/>
          <a:ext cx="5112568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7" name="Стрелка вправо 16"/>
          <p:cNvSpPr/>
          <p:nvPr/>
        </p:nvSpPr>
        <p:spPr>
          <a:xfrm>
            <a:off x="2771800" y="2636912"/>
            <a:ext cx="504056" cy="412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652120" y="2708920"/>
            <a:ext cx="576064" cy="412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627784" y="5013176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652120" y="5013176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алера\Desktop\krasivie-fony-dlya-prezentac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1785918" y="214290"/>
          <a:ext cx="5929354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C:\Users\Валера\Desktop\Новая папка\SDC111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1643050"/>
            <a:ext cx="6357982" cy="476848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Валера\Desktop\krasivie-fony-dlya-prezentac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алера\Desktop\krasivie-fony-dlya-prezentac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60151150"/>
              </p:ext>
            </p:extLst>
          </p:nvPr>
        </p:nvGraphicFramePr>
        <p:xfrm>
          <a:off x="1214414" y="357166"/>
          <a:ext cx="7286676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7223" y="1142984"/>
            <a:ext cx="764386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Белая К.Ю. Инновационная деятельность в детском саду: Методическое пособие. М., 2005.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Кайе В.А. Конструирование и экспериментирование с детьми 5-8 лет. Методическое пособие. М.: ТЦ Сфера, 2015.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Куцакова Л.В., Мерзлякова С.И. Воспитание ребенка дошкольника: Программно-методическое пособие. М.: Гуманит. изд. центр Владос, 2004г.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Лусс Т.В. «Формирование навыков конструктивно-игровой деятельности у детей с помощью Lego».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П.В.Шилов "Сыр, творог, молоко". Профиздат; 2007 г.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 Фешина Е.В. «Лего конструирование в детском саду».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12 интересных фактов о сыре [Электронный ресурс]. </a:t>
            </a:r>
            <a:r>
              <a:rPr lang="ru-RU" u="sng" dirty="0" smtClean="0"/>
              <a:t>URL:адрес</a:t>
            </a:r>
            <a:endParaRPr lang="ru-RU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u="sng" dirty="0" smtClean="0">
                <a:hlinkClick r:id="rId8"/>
              </a:rPr>
              <a:t>http://www.bugaga.ru/interesting/1146736314-12-interesnyh-faktov-o-syre.html</a:t>
            </a:r>
            <a:endParaRPr lang="ru-RU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Загадки про молоко [Электронный ресурс]. </a:t>
            </a:r>
            <a:r>
              <a:rPr lang="ru-RU" u="sng" dirty="0" smtClean="0"/>
              <a:t>URL:адрес</a:t>
            </a:r>
            <a:r>
              <a:rPr lang="ru-RU" dirty="0" smtClean="0"/>
              <a:t> </a:t>
            </a:r>
            <a:r>
              <a:rPr lang="ru-RU" u="sng" dirty="0" smtClean="0">
                <a:hlinkClick r:id="rId9"/>
              </a:rPr>
              <a:t>http://drink-milk.ru/archives/1208</a:t>
            </a:r>
            <a:endParaRPr lang="ru-RU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u="sng" dirty="0" smtClean="0">
                <a:hlinkClick r:id="rId10"/>
              </a:rPr>
              <a:t>https://cheese-home.com/rubric/146/Istoriya-syrodeliya</a:t>
            </a:r>
            <a:endParaRPr lang="ru-RU" dirty="0" smtClean="0"/>
          </a:p>
          <a:p>
            <a:pPr marL="342900" indent="-34290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алера\Desktop\krasivie-fony-dlya-prezentac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1928794" y="357166"/>
          <a:ext cx="521497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5786" y="1428737"/>
            <a:ext cx="73581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/>
              <a:t>Идея и общее содержание проекта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/>
              <a:t>Актуальность, цели, задачи проекта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/>
              <a:t>Техническая часть проекта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/>
              <a:t>Порядок сборки конструкции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/>
              <a:t>Макет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/>
              <a:t>Список источников и литературы</a:t>
            </a:r>
            <a:endParaRPr lang="ru-RU" sz="28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алера\Desktop\krasivie-fony-dlya-prezentac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8" name="Схема 7"/>
          <p:cNvGraphicFramePr/>
          <p:nvPr/>
        </p:nvGraphicFramePr>
        <p:xfrm>
          <a:off x="1071538" y="571480"/>
          <a:ext cx="7143800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80" y="3489366"/>
            <a:ext cx="5699760" cy="3291634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алера\Desktop\krasivie-fony-dlya-prezentac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428604"/>
            <a:ext cx="7929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7030A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70213323"/>
              </p:ext>
            </p:extLst>
          </p:nvPr>
        </p:nvGraphicFramePr>
        <p:xfrm>
          <a:off x="785786" y="500042"/>
          <a:ext cx="785818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алера\Desktop\krasivie-fony-dlya-prezentac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1357290" y="214290"/>
          <a:ext cx="6572296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C:\Users\Валера\Desktop\Новая папка\SDC1115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692696"/>
            <a:ext cx="7104789" cy="5328592"/>
          </a:xfrm>
          <a:prstGeom prst="round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2DEDF"/>
              </a:clrFrom>
              <a:clrTo>
                <a:srgbClr val="E2DE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198003" flipV="1">
            <a:off x="4492828" y="3638323"/>
            <a:ext cx="1007840" cy="108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алера\Desktop\krasivie-fony-dlya-prezentac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Валера\Desktop\Новая папка\SDC11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42746"/>
            <a:ext cx="6696744" cy="5022558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</p:pic>
      <p:graphicFrame>
        <p:nvGraphicFramePr>
          <p:cNvPr id="8" name="Схема 7"/>
          <p:cNvGraphicFramePr/>
          <p:nvPr/>
        </p:nvGraphicFramePr>
        <p:xfrm>
          <a:off x="755576" y="188640"/>
          <a:ext cx="7459762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алера\Desktop\krasivie-fony-dlya-prezentac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Валера\Desktop\Новая папка\SDC11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85860"/>
            <a:ext cx="6888765" cy="5166574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</p:pic>
      <p:graphicFrame>
        <p:nvGraphicFramePr>
          <p:cNvPr id="8" name="Схема 7"/>
          <p:cNvGraphicFramePr/>
          <p:nvPr/>
        </p:nvGraphicFramePr>
        <p:xfrm>
          <a:off x="1187624" y="142852"/>
          <a:ext cx="6840760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алера\Desktop\krasivie-fony-dlya-prezentac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1857356" y="500042"/>
          <a:ext cx="492922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5786" y="1071546"/>
            <a:ext cx="75009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Из просмотра презентаций мы узнали, какие  цеха нужны для изготовления сыра. Мы решили использовать конструктор  </a:t>
            </a:r>
            <a:r>
              <a:rPr lang="en-US" sz="2800" dirty="0" smtClean="0">
                <a:latin typeface="Monotype Corsiva" pitchFamily="66" charset="0"/>
              </a:rPr>
              <a:t>LEGO </a:t>
            </a:r>
            <a:r>
              <a:rPr lang="ru-RU" sz="2800" dirty="0" smtClean="0">
                <a:latin typeface="Monotype Corsiva" pitchFamily="66" charset="0"/>
              </a:rPr>
              <a:t> и подручные материалы для нашего макета. Обсудили технику безопасности при работе с конструктором.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И закипела работа.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Picture 2" descr="C:\Users\1\Desktop\7bf6380f16170cd1a783d5e3d5e7c55d_lg60ab0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3857628"/>
            <a:ext cx="3357586" cy="2238391"/>
          </a:xfrm>
          <a:prstGeom prst="rect">
            <a:avLst/>
          </a:prstGeom>
          <a:noFill/>
        </p:spPr>
      </p:pic>
      <p:pic>
        <p:nvPicPr>
          <p:cNvPr id="1027" name="Picture 3" descr="C:\Users\1\Desktop\9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3504" y="3786190"/>
            <a:ext cx="3238506" cy="22669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алера\Desktop\krasivie-fony-dlya-prezentac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1643042" y="214290"/>
          <a:ext cx="600079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3" descr="C:\Users\Валера\Desktop\Новая папка\SDC1116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3643314"/>
            <a:ext cx="4000528" cy="30003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9" name="Picture 2" descr="C:\Users\Валера\Desktop\Новая папка\SDC1115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3541" y="3645024"/>
            <a:ext cx="4025101" cy="301882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2051" name="Picture 3" descr="C:\Users\1\Desktop\7bf6380f16170cd1a783d5e3d5e7c55d_lg60ab0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472" y="642918"/>
            <a:ext cx="4021975" cy="268131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00628" y="1071546"/>
            <a:ext cx="3643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Цех по пастеризации молока</a:t>
            </a:r>
            <a:r>
              <a:rPr lang="ru-RU" sz="2400" dirty="0" smtClean="0">
                <a:latin typeface="Monotype Corsiva" pitchFamily="66" charset="0"/>
              </a:rPr>
              <a:t>. Молоко закачивают с машины молоковоза трубами. Чтобы молоко было чистым, без бактерий, его пастеризуют.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475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42</cp:revision>
  <dcterms:created xsi:type="dcterms:W3CDTF">2018-11-06T18:33:48Z</dcterms:created>
  <dcterms:modified xsi:type="dcterms:W3CDTF">2019-12-26T11:23:50Z</dcterms:modified>
</cp:coreProperties>
</file>