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61" r:id="rId3"/>
    <p:sldId id="274" r:id="rId4"/>
    <p:sldId id="270" r:id="rId5"/>
    <p:sldId id="262" r:id="rId6"/>
    <p:sldId id="267" r:id="rId7"/>
    <p:sldId id="264" r:id="rId8"/>
    <p:sldId id="265" r:id="rId9"/>
    <p:sldId id="266" r:id="rId10"/>
    <p:sldId id="276" r:id="rId11"/>
    <p:sldId id="273" r:id="rId12"/>
    <p:sldId id="258" r:id="rId13"/>
    <p:sldId id="260" r:id="rId14"/>
    <p:sldId id="269" r:id="rId15"/>
    <p:sldId id="27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251215125886996E-2"/>
          <c:y val="4.4070675153741287E-2"/>
          <c:w val="0.94066236512102519"/>
          <c:h val="0.91027721614162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  <c:pt idx="4">
                  <c:v>категория5</c:v>
                </c:pt>
                <c:pt idx="5">
                  <c:v>категория6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70</c:v>
                </c:pt>
                <c:pt idx="1">
                  <c:v>20</c:v>
                </c:pt>
                <c:pt idx="2">
                  <c:v>5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  <c:pt idx="4">
                  <c:v>категория5</c:v>
                </c:pt>
                <c:pt idx="5">
                  <c:v>категория6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  <c:pt idx="4">
                  <c:v>категория5</c:v>
                </c:pt>
                <c:pt idx="5">
                  <c:v>категория6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882944"/>
        <c:axId val="128502592"/>
      </c:barChart>
      <c:catAx>
        <c:axId val="124882944"/>
        <c:scaling>
          <c:orientation val="minMax"/>
        </c:scaling>
        <c:delete val="1"/>
        <c:axPos val="b"/>
        <c:majorTickMark val="out"/>
        <c:minorTickMark val="none"/>
        <c:tickLblPos val="none"/>
        <c:crossAx val="128502592"/>
        <c:crosses val="autoZero"/>
        <c:auto val="1"/>
        <c:lblAlgn val="ctr"/>
        <c:lblOffset val="100"/>
        <c:noMultiLvlLbl val="0"/>
      </c:catAx>
      <c:valAx>
        <c:axId val="128502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4882944"/>
        <c:crosses val="autoZero"/>
        <c:crossBetween val="between"/>
      </c:valAx>
      <c:spPr>
        <a:noFill/>
        <a:ln w="25387">
          <a:noFill/>
        </a:ln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10678-0A53-4E59-B018-3B7DBA916175}" type="datetimeFigureOut">
              <a:rPr lang="ru-RU"/>
              <a:pPr>
                <a:defRPr/>
              </a:pPr>
              <a:t>29.12.2019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B335E-D574-49C9-9F98-45868829AA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9037D-D7BB-4BBE-907C-3FD9697B3575}" type="datetimeFigureOut">
              <a:rPr lang="ru-RU"/>
              <a:pPr>
                <a:defRPr/>
              </a:pPr>
              <a:t>29.12.2019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23563-B929-4A35-8255-409ED42F65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536EE-4564-42A9-BD8C-2924F6963AB4}" type="datetimeFigureOut">
              <a:rPr lang="ru-RU"/>
              <a:pPr>
                <a:defRPr/>
              </a:pPr>
              <a:t>29.12.2019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ACBDA-6D01-4F7E-82EC-8695A48EFC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47369-85E6-4852-9AD8-AA2201FA9E2D}" type="datetimeFigureOut">
              <a:rPr lang="ru-RU"/>
              <a:pPr>
                <a:defRPr/>
              </a:pPr>
              <a:t>29.12.2019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A257-85D9-4ED5-9B06-BBA38D9375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A6DEE-BDC9-453F-87C9-C825FCEB73B6}" type="datetimeFigureOut">
              <a:rPr lang="ru-RU"/>
              <a:pPr>
                <a:defRPr/>
              </a:pPr>
              <a:t>29.12.2019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5ACFC-5ACD-4602-B8C4-D9B9B84B90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61E5C-DA2C-49EF-BB8F-D15E55BD571B}" type="datetimeFigureOut">
              <a:rPr lang="ru-RU"/>
              <a:pPr>
                <a:defRPr/>
              </a:pPr>
              <a:t>29.12.2019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DC49E-3D14-4573-87F5-9E96430AB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B1B65-9644-4AEC-8A9D-5D1C7F0496B5}" type="datetimeFigureOut">
              <a:rPr lang="ru-RU"/>
              <a:pPr>
                <a:defRPr/>
              </a:pPr>
              <a:t>29.12.2019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E5598-1E0E-4364-8E16-F75B60C421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B5EEB-91BD-42B7-9E94-6798264F0687}" type="datetimeFigureOut">
              <a:rPr lang="ru-RU"/>
              <a:pPr>
                <a:defRPr/>
              </a:pPr>
              <a:t>29.12.2019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CD05A-1990-4548-A8F0-98FF9D0D4D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AF6EA-E48B-4784-90F3-17ED24CFAD3C}" type="datetimeFigureOut">
              <a:rPr lang="ru-RU"/>
              <a:pPr>
                <a:defRPr/>
              </a:pPr>
              <a:t>29.12.2019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CD4A8-CDA1-4E2D-AA25-58CEEE55C5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5B50A-A492-4F88-8FDF-815881D60E4E}" type="datetimeFigureOut">
              <a:rPr lang="ru-RU"/>
              <a:pPr>
                <a:defRPr/>
              </a:pPr>
              <a:t>29.12.2019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164E9-ABC7-42CC-92F8-EE225F80E3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DDDC4-9999-45F5-A6D4-1B19C59BE710}" type="datetimeFigureOut">
              <a:rPr lang="ru-RU"/>
              <a:pPr>
                <a:defRPr/>
              </a:pPr>
              <a:t>29.12.2019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4588E-674B-4144-A5E7-BC19D9A101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D75BBB-30C2-442D-9B96-78C8DF6C5877}" type="datetimeFigureOut">
              <a:rPr lang="ru-RU"/>
              <a:pPr>
                <a:defRPr/>
              </a:pPr>
              <a:t>29.12.2019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7956CD-6A87-403A-BAA1-EE1CAB804C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1436724"/>
            <a:ext cx="6192688" cy="7920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2540792"/>
            <a:ext cx="6192688" cy="7200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3524792"/>
            <a:ext cx="6192688" cy="7920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4653136"/>
            <a:ext cx="6192688" cy="7920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5805264"/>
            <a:ext cx="6192688" cy="7920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tx1"/>
              </a:solidFill>
            </a:endParaRPr>
          </a:p>
        </p:txBody>
      </p:sp>
      <p:cxnSp>
        <p:nvCxnSpPr>
          <p:cNvPr id="11" name="Прямая со стрелкой 10"/>
          <p:cNvCxnSpPr>
            <a:stCxn id="3" idx="2"/>
            <a:endCxn id="4" idx="0"/>
          </p:cNvCxnSpPr>
          <p:nvPr/>
        </p:nvCxnSpPr>
        <p:spPr>
          <a:xfrm>
            <a:off x="4572000" y="2228812"/>
            <a:ext cx="0" cy="3119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4" idx="2"/>
            <a:endCxn id="6" idx="0"/>
          </p:cNvCxnSpPr>
          <p:nvPr/>
        </p:nvCxnSpPr>
        <p:spPr>
          <a:xfrm>
            <a:off x="4572000" y="3260872"/>
            <a:ext cx="0" cy="2639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6" idx="2"/>
            <a:endCxn id="7" idx="0"/>
          </p:cNvCxnSpPr>
          <p:nvPr/>
        </p:nvCxnSpPr>
        <p:spPr>
          <a:xfrm>
            <a:off x="4572000" y="4316880"/>
            <a:ext cx="0" cy="3362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8" idx="0"/>
            <a:endCxn id="8" idx="0"/>
          </p:cNvCxnSpPr>
          <p:nvPr/>
        </p:nvCxnSpPr>
        <p:spPr>
          <a:xfrm>
            <a:off x="4572000" y="5805264"/>
            <a:ext cx="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7" idx="2"/>
            <a:endCxn id="8" idx="0"/>
          </p:cNvCxnSpPr>
          <p:nvPr/>
        </p:nvCxnSpPr>
        <p:spPr>
          <a:xfrm>
            <a:off x="4572000" y="5445224"/>
            <a:ext cx="0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267744" y="764704"/>
            <a:ext cx="31724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Деление клетки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332656"/>
            <a:ext cx="6192688" cy="7920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Хромосомы клетки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1556792"/>
            <a:ext cx="6192688" cy="7200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Копирование хромосом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2636912"/>
            <a:ext cx="6192688" cy="7920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Выстраивание хромосом по экватору клетки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3861048"/>
            <a:ext cx="6192688" cy="7920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Деление хромосом и расхождение к полюсам клетки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5157192"/>
            <a:ext cx="6192688" cy="7920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Образование двух новых клеток</a:t>
            </a:r>
            <a:endParaRPr lang="ru-RU" sz="2800" dirty="0">
              <a:solidFill>
                <a:schemeClr val="tx1"/>
              </a:solidFill>
            </a:endParaRPr>
          </a:p>
        </p:txBody>
      </p:sp>
      <p:cxnSp>
        <p:nvCxnSpPr>
          <p:cNvPr id="11" name="Прямая со стрелкой 10"/>
          <p:cNvCxnSpPr>
            <a:stCxn id="3" idx="2"/>
            <a:endCxn id="4" idx="0"/>
          </p:cNvCxnSpPr>
          <p:nvPr/>
        </p:nvCxnSpPr>
        <p:spPr>
          <a:xfrm>
            <a:off x="4572000" y="1124744"/>
            <a:ext cx="0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4" idx="2"/>
            <a:endCxn id="6" idx="0"/>
          </p:cNvCxnSpPr>
          <p:nvPr/>
        </p:nvCxnSpPr>
        <p:spPr>
          <a:xfrm>
            <a:off x="4572000" y="2276872"/>
            <a:ext cx="0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6" idx="2"/>
            <a:endCxn id="7" idx="0"/>
          </p:cNvCxnSpPr>
          <p:nvPr/>
        </p:nvCxnSpPr>
        <p:spPr>
          <a:xfrm>
            <a:off x="4572000" y="3429000"/>
            <a:ext cx="0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8" idx="0"/>
            <a:endCxn id="8" idx="0"/>
          </p:cNvCxnSpPr>
          <p:nvPr/>
        </p:nvCxnSpPr>
        <p:spPr>
          <a:xfrm>
            <a:off x="4572000" y="5157192"/>
            <a:ext cx="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7" idx="2"/>
            <a:endCxn id="8" idx="0"/>
          </p:cNvCxnSpPr>
          <p:nvPr/>
        </p:nvCxnSpPr>
        <p:spPr>
          <a:xfrm>
            <a:off x="4572000" y="4653136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483768" y="6093296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Все правильно – 2 балла</a:t>
            </a:r>
          </a:p>
          <a:p>
            <a:r>
              <a:rPr lang="ru-RU" sz="2400" dirty="0" smtClean="0"/>
              <a:t>Одна ошибка – 1 балл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1476375" y="620713"/>
            <a:ext cx="6335713" cy="72072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/>
              <a:t>Жизнедеятельность клетки</a:t>
            </a:r>
            <a:endParaRPr lang="ru-RU" sz="3600" dirty="0"/>
          </a:p>
        </p:txBody>
      </p:sp>
      <p:cxnSp>
        <p:nvCxnSpPr>
          <p:cNvPr id="48" name="Прямая со стрелкой 47"/>
          <p:cNvCxnSpPr/>
          <p:nvPr/>
        </p:nvCxnSpPr>
        <p:spPr>
          <a:xfrm flipH="1">
            <a:off x="1476375" y="1341438"/>
            <a:ext cx="719138" cy="10080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H="1">
            <a:off x="3851275" y="1341438"/>
            <a:ext cx="504825" cy="10080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5364163" y="1341438"/>
            <a:ext cx="431800" cy="10080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7235825" y="1341438"/>
            <a:ext cx="504825" cy="9350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рямоугольник 63"/>
          <p:cNvSpPr/>
          <p:nvPr/>
        </p:nvSpPr>
        <p:spPr>
          <a:xfrm>
            <a:off x="971550" y="2420938"/>
            <a:ext cx="1871663" cy="9858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3132138" y="2420938"/>
            <a:ext cx="1727200" cy="10080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5219700" y="2420938"/>
            <a:ext cx="1706563" cy="10080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7235825" y="2420938"/>
            <a:ext cx="1706563" cy="10080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72" name="Прямая со стрелкой 71"/>
          <p:cNvCxnSpPr/>
          <p:nvPr/>
        </p:nvCxnSpPr>
        <p:spPr>
          <a:xfrm flipH="1">
            <a:off x="1116013" y="3429000"/>
            <a:ext cx="719137" cy="7921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>
            <a:off x="2339975" y="3429000"/>
            <a:ext cx="1439863" cy="7207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Прямоугольник 84"/>
          <p:cNvSpPr/>
          <p:nvPr/>
        </p:nvSpPr>
        <p:spPr>
          <a:xfrm>
            <a:off x="468313" y="4221163"/>
            <a:ext cx="1778000" cy="863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2700338" y="4221163"/>
            <a:ext cx="1778000" cy="863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1331913" y="620713"/>
            <a:ext cx="6335712" cy="72072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Жизнедеятельность клетки</a:t>
            </a:r>
          </a:p>
        </p:txBody>
      </p:sp>
      <p:cxnSp>
        <p:nvCxnSpPr>
          <p:cNvPr id="48" name="Прямая со стрелкой 47"/>
          <p:cNvCxnSpPr/>
          <p:nvPr/>
        </p:nvCxnSpPr>
        <p:spPr>
          <a:xfrm flipH="1">
            <a:off x="1476375" y="1341438"/>
            <a:ext cx="719138" cy="10080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H="1">
            <a:off x="3851275" y="1341438"/>
            <a:ext cx="504825" cy="10080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5364163" y="1341438"/>
            <a:ext cx="431800" cy="10080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7235825" y="1341438"/>
            <a:ext cx="504825" cy="9350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рямоугольник 63"/>
          <p:cNvSpPr/>
          <p:nvPr/>
        </p:nvSpPr>
        <p:spPr>
          <a:xfrm>
            <a:off x="971550" y="2420938"/>
            <a:ext cx="1871663" cy="9858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/>
              <a:t>ооооо</a:t>
            </a:r>
            <a:r>
              <a:rPr lang="ru-RU" sz="2800" b="1" dirty="0" err="1"/>
              <a:t>ооооб</a:t>
            </a:r>
            <a:endParaRPr lang="ru-RU" b="1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3132138" y="2420938"/>
            <a:ext cx="1944687" cy="10080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ддде</a:t>
            </a:r>
            <a:endParaRPr lang="ru-RU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5219700" y="2420938"/>
            <a:ext cx="1706563" cy="10080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ррр</a:t>
            </a:r>
            <a:endParaRPr lang="ru-RU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7235825" y="2420938"/>
            <a:ext cx="1706563" cy="10080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сссстс</a:t>
            </a:r>
            <a:endParaRPr lang="ru-RU" dirty="0"/>
          </a:p>
        </p:txBody>
      </p:sp>
      <p:cxnSp>
        <p:nvCxnSpPr>
          <p:cNvPr id="72" name="Прямая со стрелкой 71"/>
          <p:cNvCxnSpPr/>
          <p:nvPr/>
        </p:nvCxnSpPr>
        <p:spPr>
          <a:xfrm flipH="1">
            <a:off x="1116013" y="3429000"/>
            <a:ext cx="719137" cy="7921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>
            <a:off x="2339975" y="3429000"/>
            <a:ext cx="1439863" cy="7207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Прямоугольник 84"/>
          <p:cNvSpPr/>
          <p:nvPr/>
        </p:nvSpPr>
        <p:spPr>
          <a:xfrm>
            <a:off x="395288" y="4221163"/>
            <a:ext cx="1778000" cy="863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дддд</a:t>
            </a:r>
            <a:endParaRPr lang="ru-RU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2771775" y="4221163"/>
            <a:ext cx="1778000" cy="863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пи</a:t>
            </a:r>
          </a:p>
        </p:txBody>
      </p:sp>
      <p:sp>
        <p:nvSpPr>
          <p:cNvPr id="21518" name="TextBox 14"/>
          <p:cNvSpPr txBox="1">
            <a:spLocks noChangeArrowheads="1"/>
          </p:cNvSpPr>
          <p:nvPr/>
        </p:nvSpPr>
        <p:spPr bwMode="auto">
          <a:xfrm>
            <a:off x="1042988" y="2349500"/>
            <a:ext cx="199548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Обмен веществ</a:t>
            </a:r>
          </a:p>
        </p:txBody>
      </p:sp>
      <p:sp>
        <p:nvSpPr>
          <p:cNvPr id="21519" name="TextBox 15"/>
          <p:cNvSpPr txBox="1">
            <a:spLocks noChangeArrowheads="1"/>
          </p:cNvSpPr>
          <p:nvPr/>
        </p:nvSpPr>
        <p:spPr bwMode="auto">
          <a:xfrm>
            <a:off x="3276600" y="2565400"/>
            <a:ext cx="15827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деление</a:t>
            </a:r>
          </a:p>
        </p:txBody>
      </p:sp>
      <p:sp>
        <p:nvSpPr>
          <p:cNvPr id="21520" name="TextBox 16"/>
          <p:cNvSpPr txBox="1">
            <a:spLocks noChangeArrowheads="1"/>
          </p:cNvSpPr>
          <p:nvPr/>
        </p:nvSpPr>
        <p:spPr bwMode="auto">
          <a:xfrm>
            <a:off x="5580063" y="2565400"/>
            <a:ext cx="14795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рост</a:t>
            </a:r>
          </a:p>
        </p:txBody>
      </p:sp>
      <p:sp>
        <p:nvSpPr>
          <p:cNvPr id="21521" name="TextBox 17"/>
          <p:cNvSpPr txBox="1">
            <a:spLocks noChangeArrowheads="1"/>
          </p:cNvSpPr>
          <p:nvPr/>
        </p:nvSpPr>
        <p:spPr bwMode="auto">
          <a:xfrm>
            <a:off x="7308850" y="2565400"/>
            <a:ext cx="18351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старение</a:t>
            </a:r>
          </a:p>
        </p:txBody>
      </p:sp>
      <p:sp>
        <p:nvSpPr>
          <p:cNvPr id="21522" name="TextBox 18"/>
          <p:cNvSpPr txBox="1">
            <a:spLocks noChangeArrowheads="1"/>
          </p:cNvSpPr>
          <p:nvPr/>
        </p:nvSpPr>
        <p:spPr bwMode="auto">
          <a:xfrm>
            <a:off x="539750" y="4365625"/>
            <a:ext cx="15843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latin typeface="Calibri" pitchFamily="34" charset="0"/>
              </a:rPr>
              <a:t>дыхание</a:t>
            </a:r>
          </a:p>
        </p:txBody>
      </p:sp>
      <p:sp>
        <p:nvSpPr>
          <p:cNvPr id="21523" name="TextBox 19"/>
          <p:cNvSpPr txBox="1">
            <a:spLocks noChangeArrowheads="1"/>
          </p:cNvSpPr>
          <p:nvPr/>
        </p:nvSpPr>
        <p:spPr bwMode="auto">
          <a:xfrm>
            <a:off x="2916238" y="4365625"/>
            <a:ext cx="15843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питание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87624" y="5229200"/>
            <a:ext cx="6768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3 балла – все правильно</a:t>
            </a:r>
          </a:p>
          <a:p>
            <a:r>
              <a:rPr lang="ru-RU" sz="2400" dirty="0" smtClean="0"/>
              <a:t>2 балла – одна ошибка</a:t>
            </a:r>
          </a:p>
          <a:p>
            <a:r>
              <a:rPr lang="ru-RU" sz="2400" dirty="0" smtClean="0"/>
              <a:t>1 балл – две ошибки</a:t>
            </a:r>
          </a:p>
          <a:p>
            <a:r>
              <a:rPr lang="ru-RU" sz="2400" dirty="0" smtClean="0"/>
              <a:t>0 баллов – более двух ошибок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DBEEF4">
              <a:alpha val="69804"/>
            </a:srgb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solidFill>
            <a:srgbClr val="DBEEF4">
              <a:alpha val="54117"/>
            </a:srgbClr>
          </a:solidFill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§ 8, задание «Подумайте» на с. 42.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Термин «хромосомы» выпишите в тетрадь и объясните его значение.</a:t>
            </a: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-1395535"/>
            <a:ext cx="8229600" cy="2232247"/>
          </a:xfrm>
        </p:spPr>
        <p:txBody>
          <a:bodyPr anchor="b"/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Запишите ответы в тетрадь.</a:t>
            </a:r>
          </a:p>
        </p:txBody>
      </p:sp>
      <p:graphicFrame>
        <p:nvGraphicFramePr>
          <p:cNvPr id="24605" name="Group 29"/>
          <p:cNvGraphicFramePr>
            <a:graphicFrameLocks noGrp="1"/>
          </p:cNvGraphicFramePr>
          <p:nvPr>
            <p:ph sz="quarter" idx="4294967295"/>
          </p:nvPr>
        </p:nvGraphicFramePr>
        <p:xfrm>
          <a:off x="323528" y="764704"/>
          <a:ext cx="8496944" cy="6105407"/>
        </p:xfrm>
        <a:graphic>
          <a:graphicData uri="http://schemas.openxmlformats.org/drawingml/2006/table">
            <a:tbl>
              <a:tblPr/>
              <a:tblGrid>
                <a:gridCol w="4608512"/>
                <a:gridCol w="3888432"/>
              </a:tblGrid>
              <a:tr h="48319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Bookman Old Style" pitchFamily="18" charset="0"/>
                        <a:buAutoNum type="arabicPeriod"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На уроке я работал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активно / пассивно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661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2. Своей работой на уроке я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доволен / не доволен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</a:tr>
              <a:tr h="7525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3. Урок для меня показался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коротким / длинным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</a:tr>
              <a:tr h="4831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4. За урок я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не устал / </a:t>
                      </a:r>
                      <a:r>
                        <a:rPr kumimoji="0" 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устал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</a:tr>
              <a:tr h="8449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5. Мое настроение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стало лучше / стало хуже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</a:tr>
              <a:tr h="1188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6. Материал урока мне был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понятен / не понятен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полезен / бесполезен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интересен / скучен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</a:tr>
              <a:tr h="11293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7. Домашнее задание мне кажется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легким / трудным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интересным / не очень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/>
              <a:t>Химический</a:t>
            </a:r>
            <a:r>
              <a:rPr lang="ru-RU" sz="3200" b="1" smtClean="0"/>
              <a:t> </a:t>
            </a:r>
            <a:r>
              <a:rPr lang="ru-RU" sz="4000" b="1" smtClean="0"/>
              <a:t>состав клетки</a:t>
            </a:r>
          </a:p>
        </p:txBody>
      </p:sp>
      <p:graphicFrame>
        <p:nvGraphicFramePr>
          <p:cNvPr id="2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8313" y="1196975"/>
          <a:ext cx="8229600" cy="4608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900113" y="5661025"/>
            <a:ext cx="863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вода</a:t>
            </a:r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2124075" y="5661025"/>
            <a:ext cx="1368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белки</a:t>
            </a:r>
          </a:p>
        </p:txBody>
      </p:sp>
      <p:sp>
        <p:nvSpPr>
          <p:cNvPr id="14341" name="TextBox 6"/>
          <p:cNvSpPr txBox="1">
            <a:spLocks noChangeArrowheads="1"/>
          </p:cNvSpPr>
          <p:nvPr/>
        </p:nvSpPr>
        <p:spPr bwMode="auto">
          <a:xfrm>
            <a:off x="3492500" y="5732463"/>
            <a:ext cx="86360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libri" pitchFamily="34" charset="0"/>
              </a:rPr>
              <a:t>жиры</a:t>
            </a:r>
          </a:p>
        </p:txBody>
      </p:sp>
      <p:sp>
        <p:nvSpPr>
          <p:cNvPr id="14342" name="TextBox 7"/>
          <p:cNvSpPr txBox="1">
            <a:spLocks noChangeArrowheads="1"/>
          </p:cNvSpPr>
          <p:nvPr/>
        </p:nvSpPr>
        <p:spPr bwMode="auto">
          <a:xfrm>
            <a:off x="4572000" y="5732463"/>
            <a:ext cx="167640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libri" pitchFamily="34" charset="0"/>
              </a:rPr>
              <a:t>углеводы</a:t>
            </a:r>
          </a:p>
        </p:txBody>
      </p:sp>
      <p:sp>
        <p:nvSpPr>
          <p:cNvPr id="14343" name="TextBox 8"/>
          <p:cNvSpPr txBox="1">
            <a:spLocks noChangeArrowheads="1"/>
          </p:cNvSpPr>
          <p:nvPr/>
        </p:nvSpPr>
        <p:spPr bwMode="auto">
          <a:xfrm>
            <a:off x="5724525" y="5732463"/>
            <a:ext cx="18716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libri" pitchFamily="34" charset="0"/>
              </a:rPr>
              <a:t>нуклеиновые</a:t>
            </a:r>
          </a:p>
          <a:p>
            <a:r>
              <a:rPr lang="ru-RU" sz="2000" b="1">
                <a:latin typeface="Calibri" pitchFamily="34" charset="0"/>
              </a:rPr>
              <a:t>кислоты</a:t>
            </a:r>
          </a:p>
        </p:txBody>
      </p:sp>
      <p:sp>
        <p:nvSpPr>
          <p:cNvPr id="14344" name="TextBox 9"/>
          <p:cNvSpPr txBox="1">
            <a:spLocks noChangeArrowheads="1"/>
          </p:cNvSpPr>
          <p:nvPr/>
        </p:nvSpPr>
        <p:spPr bwMode="auto">
          <a:xfrm>
            <a:off x="7451725" y="5732463"/>
            <a:ext cx="13573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libri" pitchFamily="34" charset="0"/>
              </a:rPr>
              <a:t>минер.</a:t>
            </a:r>
          </a:p>
          <a:p>
            <a:r>
              <a:rPr lang="ru-RU" sz="2000" b="1">
                <a:latin typeface="Calibri" pitchFamily="34" charset="0"/>
              </a:rPr>
              <a:t>соли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7200" b="1" dirty="0" smtClean="0">
                <a:solidFill>
                  <a:srgbClr val="002060"/>
                </a:solidFill>
              </a:rPr>
              <a:t>Жизнедеятельность          клетки</a:t>
            </a:r>
            <a:endParaRPr lang="ru-RU" sz="7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Движение цитоплазмы в клетках элодеи</a:t>
            </a:r>
          </a:p>
        </p:txBody>
      </p:sp>
      <p:pic>
        <p:nvPicPr>
          <p:cNvPr id="4" name="Движение цитоплазмы в клетках листа элодеи канадской. Пассивное движение хлоропластов.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15616" y="1340768"/>
            <a:ext cx="6984776" cy="5184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755650" y="274638"/>
            <a:ext cx="7931150" cy="4683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Деление клетки</a:t>
            </a:r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grpSp>
        <p:nvGrpSpPr>
          <p:cNvPr id="15363" name="Группа 15"/>
          <p:cNvGrpSpPr>
            <a:grpSpLocks/>
          </p:cNvGrpSpPr>
          <p:nvPr/>
        </p:nvGrpSpPr>
        <p:grpSpPr bwMode="auto">
          <a:xfrm>
            <a:off x="468313" y="1052513"/>
            <a:ext cx="8207375" cy="5545137"/>
            <a:chOff x="1691680" y="1772816"/>
            <a:chExt cx="5328592" cy="4032448"/>
          </a:xfrm>
        </p:grpSpPr>
        <p:grpSp>
          <p:nvGrpSpPr>
            <p:cNvPr id="15369" name="Группа 8"/>
            <p:cNvGrpSpPr>
              <a:grpSpLocks/>
            </p:cNvGrpSpPr>
            <p:nvPr/>
          </p:nvGrpSpPr>
          <p:grpSpPr bwMode="auto">
            <a:xfrm>
              <a:off x="1691680" y="1772816"/>
              <a:ext cx="5328592" cy="4032448"/>
              <a:chOff x="1691680" y="1772816"/>
              <a:chExt cx="5328592" cy="4032448"/>
            </a:xfrm>
          </p:grpSpPr>
          <p:sp>
            <p:nvSpPr>
              <p:cNvPr id="4" name="Полилиния 3"/>
              <p:cNvSpPr/>
              <p:nvPr/>
            </p:nvSpPr>
            <p:spPr>
              <a:xfrm>
                <a:off x="1691680" y="1979460"/>
                <a:ext cx="5328592" cy="3600689"/>
              </a:xfrm>
              <a:custGeom>
                <a:avLst/>
                <a:gdLst>
                  <a:gd name="connsiteX0" fmla="*/ 0 w 5328592"/>
                  <a:gd name="connsiteY0" fmla="*/ 600079 h 3600400"/>
                  <a:gd name="connsiteX1" fmla="*/ 175760 w 5328592"/>
                  <a:gd name="connsiteY1" fmla="*/ 175759 h 3600400"/>
                  <a:gd name="connsiteX2" fmla="*/ 600080 w 5328592"/>
                  <a:gd name="connsiteY2" fmla="*/ 1 h 3600400"/>
                  <a:gd name="connsiteX3" fmla="*/ 4728513 w 5328592"/>
                  <a:gd name="connsiteY3" fmla="*/ 0 h 3600400"/>
                  <a:gd name="connsiteX4" fmla="*/ 5152833 w 5328592"/>
                  <a:gd name="connsiteY4" fmla="*/ 175760 h 3600400"/>
                  <a:gd name="connsiteX5" fmla="*/ 5328591 w 5328592"/>
                  <a:gd name="connsiteY5" fmla="*/ 600080 h 3600400"/>
                  <a:gd name="connsiteX6" fmla="*/ 5328592 w 5328592"/>
                  <a:gd name="connsiteY6" fmla="*/ 3000321 h 3600400"/>
                  <a:gd name="connsiteX7" fmla="*/ 5152833 w 5328592"/>
                  <a:gd name="connsiteY7" fmla="*/ 3424641 h 3600400"/>
                  <a:gd name="connsiteX8" fmla="*/ 4728513 w 5328592"/>
                  <a:gd name="connsiteY8" fmla="*/ 3600400 h 3600400"/>
                  <a:gd name="connsiteX9" fmla="*/ 600079 w 5328592"/>
                  <a:gd name="connsiteY9" fmla="*/ 3600400 h 3600400"/>
                  <a:gd name="connsiteX10" fmla="*/ 175759 w 5328592"/>
                  <a:gd name="connsiteY10" fmla="*/ 3424641 h 3600400"/>
                  <a:gd name="connsiteX11" fmla="*/ 0 w 5328592"/>
                  <a:gd name="connsiteY11" fmla="*/ 3000321 h 3600400"/>
                  <a:gd name="connsiteX12" fmla="*/ 0 w 5328592"/>
                  <a:gd name="connsiteY12" fmla="*/ 600079 h 3600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328592" h="3600400">
                    <a:moveTo>
                      <a:pt x="0" y="600079"/>
                    </a:moveTo>
                    <a:cubicBezTo>
                      <a:pt x="0" y="440928"/>
                      <a:pt x="63223" y="288296"/>
                      <a:pt x="175760" y="175759"/>
                    </a:cubicBezTo>
                    <a:cubicBezTo>
                      <a:pt x="288297" y="63222"/>
                      <a:pt x="440929" y="0"/>
                      <a:pt x="600080" y="1"/>
                    </a:cubicBezTo>
                    <a:lnTo>
                      <a:pt x="4728513" y="0"/>
                    </a:lnTo>
                    <a:cubicBezTo>
                      <a:pt x="4887664" y="0"/>
                      <a:pt x="5040296" y="63223"/>
                      <a:pt x="5152833" y="175760"/>
                    </a:cubicBezTo>
                    <a:cubicBezTo>
                      <a:pt x="5265370" y="288297"/>
                      <a:pt x="5328592" y="440929"/>
                      <a:pt x="5328591" y="600080"/>
                    </a:cubicBezTo>
                    <a:cubicBezTo>
                      <a:pt x="5328591" y="1400160"/>
                      <a:pt x="5328592" y="2200241"/>
                      <a:pt x="5328592" y="3000321"/>
                    </a:cubicBezTo>
                    <a:cubicBezTo>
                      <a:pt x="5328592" y="3159472"/>
                      <a:pt x="5265370" y="3312104"/>
                      <a:pt x="5152833" y="3424641"/>
                    </a:cubicBezTo>
                    <a:cubicBezTo>
                      <a:pt x="5040296" y="3537178"/>
                      <a:pt x="4887664" y="3600400"/>
                      <a:pt x="4728513" y="3600400"/>
                    </a:cubicBezTo>
                    <a:lnTo>
                      <a:pt x="600079" y="3600400"/>
                    </a:lnTo>
                    <a:cubicBezTo>
                      <a:pt x="440928" y="3600400"/>
                      <a:pt x="288296" y="3537177"/>
                      <a:pt x="175759" y="3424641"/>
                    </a:cubicBezTo>
                    <a:cubicBezTo>
                      <a:pt x="63222" y="3312104"/>
                      <a:pt x="0" y="3159472"/>
                      <a:pt x="0" y="3000321"/>
                    </a:cubicBezTo>
                    <a:lnTo>
                      <a:pt x="0" y="600079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" name="Овал 5"/>
              <p:cNvSpPr/>
              <p:nvPr/>
            </p:nvSpPr>
            <p:spPr>
              <a:xfrm>
                <a:off x="2123533" y="1772816"/>
                <a:ext cx="4464886" cy="503335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" name="Овал 6"/>
              <p:cNvSpPr/>
              <p:nvPr/>
            </p:nvSpPr>
            <p:spPr>
              <a:xfrm>
                <a:off x="2123533" y="5301929"/>
                <a:ext cx="4464886" cy="503335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14" name="Скругленный прямоугольник 13"/>
            <p:cNvSpPr/>
            <p:nvPr/>
          </p:nvSpPr>
          <p:spPr>
            <a:xfrm>
              <a:off x="2126625" y="2031410"/>
              <a:ext cx="4464886" cy="360184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2126625" y="5185332"/>
              <a:ext cx="4464886" cy="35903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5364" name="Группа 25"/>
          <p:cNvGrpSpPr>
            <a:grpSpLocks/>
          </p:cNvGrpSpPr>
          <p:nvPr/>
        </p:nvGrpSpPr>
        <p:grpSpPr bwMode="auto">
          <a:xfrm>
            <a:off x="4067175" y="2060575"/>
            <a:ext cx="3168650" cy="2881313"/>
            <a:chOff x="4067944" y="2060848"/>
            <a:chExt cx="3168352" cy="2880320"/>
          </a:xfrm>
        </p:grpSpPr>
        <p:sp>
          <p:nvSpPr>
            <p:cNvPr id="17" name="Овал 16"/>
            <p:cNvSpPr/>
            <p:nvPr/>
          </p:nvSpPr>
          <p:spPr>
            <a:xfrm>
              <a:off x="4067944" y="2060848"/>
              <a:ext cx="3168352" cy="2880320"/>
            </a:xfrm>
            <a:prstGeom prst="ellipse">
              <a:avLst/>
            </a:prstGeom>
            <a:gradFill flip="none" rotWithShape="1">
              <a:gsLst>
                <a:gs pos="13000">
                  <a:schemeClr val="accent5">
                    <a:lumMod val="60000"/>
                    <a:lumOff val="40000"/>
                  </a:schemeClr>
                </a:gs>
                <a:gs pos="50000">
                  <a:srgbClr val="42B8BE">
                    <a:shade val="67500"/>
                    <a:satMod val="115000"/>
                  </a:srgbClr>
                </a:gs>
                <a:gs pos="100000">
                  <a:srgbClr val="42B8BE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chemeClr val="accent1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5796569" y="2636912"/>
              <a:ext cx="1007967" cy="936302"/>
            </a:xfrm>
            <a:prstGeom prst="ellipse">
              <a:avLst/>
            </a:prstGeom>
            <a:gradFill flip="none" rotWithShape="1">
              <a:gsLst>
                <a:gs pos="0">
                  <a:srgbClr val="4579B9">
                    <a:shade val="30000"/>
                    <a:satMod val="115000"/>
                  </a:srgbClr>
                </a:gs>
                <a:gs pos="50000">
                  <a:srgbClr val="4579B9">
                    <a:shade val="67500"/>
                    <a:satMod val="115000"/>
                  </a:srgbClr>
                </a:gs>
                <a:gs pos="100000">
                  <a:srgbClr val="4579B9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solidFill>
                <a:srgbClr val="3C64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1331913" y="274638"/>
            <a:ext cx="7354887" cy="3683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Деление клетки</a:t>
            </a: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grpSp>
        <p:nvGrpSpPr>
          <p:cNvPr id="16387" name="Группа 15"/>
          <p:cNvGrpSpPr>
            <a:grpSpLocks/>
          </p:cNvGrpSpPr>
          <p:nvPr/>
        </p:nvGrpSpPr>
        <p:grpSpPr bwMode="auto">
          <a:xfrm>
            <a:off x="468313" y="908050"/>
            <a:ext cx="8207375" cy="5689600"/>
            <a:chOff x="1691680" y="1772816"/>
            <a:chExt cx="5328592" cy="4032448"/>
          </a:xfrm>
        </p:grpSpPr>
        <p:grpSp>
          <p:nvGrpSpPr>
            <p:cNvPr id="16409" name="Группа 8"/>
            <p:cNvGrpSpPr>
              <a:grpSpLocks/>
            </p:cNvGrpSpPr>
            <p:nvPr/>
          </p:nvGrpSpPr>
          <p:grpSpPr bwMode="auto">
            <a:xfrm>
              <a:off x="1691680" y="1772816"/>
              <a:ext cx="5328592" cy="4032448"/>
              <a:chOff x="1691680" y="1772816"/>
              <a:chExt cx="5328592" cy="4032448"/>
            </a:xfrm>
          </p:grpSpPr>
          <p:sp>
            <p:nvSpPr>
              <p:cNvPr id="4" name="Полилиния 3"/>
              <p:cNvSpPr/>
              <p:nvPr/>
            </p:nvSpPr>
            <p:spPr>
              <a:xfrm>
                <a:off x="1691680" y="1978714"/>
                <a:ext cx="5328592" cy="3601525"/>
              </a:xfrm>
              <a:custGeom>
                <a:avLst/>
                <a:gdLst>
                  <a:gd name="connsiteX0" fmla="*/ 0 w 5328592"/>
                  <a:gd name="connsiteY0" fmla="*/ 600079 h 3600400"/>
                  <a:gd name="connsiteX1" fmla="*/ 175760 w 5328592"/>
                  <a:gd name="connsiteY1" fmla="*/ 175759 h 3600400"/>
                  <a:gd name="connsiteX2" fmla="*/ 600080 w 5328592"/>
                  <a:gd name="connsiteY2" fmla="*/ 1 h 3600400"/>
                  <a:gd name="connsiteX3" fmla="*/ 4728513 w 5328592"/>
                  <a:gd name="connsiteY3" fmla="*/ 0 h 3600400"/>
                  <a:gd name="connsiteX4" fmla="*/ 5152833 w 5328592"/>
                  <a:gd name="connsiteY4" fmla="*/ 175760 h 3600400"/>
                  <a:gd name="connsiteX5" fmla="*/ 5328591 w 5328592"/>
                  <a:gd name="connsiteY5" fmla="*/ 600080 h 3600400"/>
                  <a:gd name="connsiteX6" fmla="*/ 5328592 w 5328592"/>
                  <a:gd name="connsiteY6" fmla="*/ 3000321 h 3600400"/>
                  <a:gd name="connsiteX7" fmla="*/ 5152833 w 5328592"/>
                  <a:gd name="connsiteY7" fmla="*/ 3424641 h 3600400"/>
                  <a:gd name="connsiteX8" fmla="*/ 4728513 w 5328592"/>
                  <a:gd name="connsiteY8" fmla="*/ 3600400 h 3600400"/>
                  <a:gd name="connsiteX9" fmla="*/ 600079 w 5328592"/>
                  <a:gd name="connsiteY9" fmla="*/ 3600400 h 3600400"/>
                  <a:gd name="connsiteX10" fmla="*/ 175759 w 5328592"/>
                  <a:gd name="connsiteY10" fmla="*/ 3424641 h 3600400"/>
                  <a:gd name="connsiteX11" fmla="*/ 0 w 5328592"/>
                  <a:gd name="connsiteY11" fmla="*/ 3000321 h 3600400"/>
                  <a:gd name="connsiteX12" fmla="*/ 0 w 5328592"/>
                  <a:gd name="connsiteY12" fmla="*/ 600079 h 3600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328592" h="3600400">
                    <a:moveTo>
                      <a:pt x="0" y="600079"/>
                    </a:moveTo>
                    <a:cubicBezTo>
                      <a:pt x="0" y="440928"/>
                      <a:pt x="63223" y="288296"/>
                      <a:pt x="175760" y="175759"/>
                    </a:cubicBezTo>
                    <a:cubicBezTo>
                      <a:pt x="288297" y="63222"/>
                      <a:pt x="440929" y="0"/>
                      <a:pt x="600080" y="1"/>
                    </a:cubicBezTo>
                    <a:lnTo>
                      <a:pt x="4728513" y="0"/>
                    </a:lnTo>
                    <a:cubicBezTo>
                      <a:pt x="4887664" y="0"/>
                      <a:pt x="5040296" y="63223"/>
                      <a:pt x="5152833" y="175760"/>
                    </a:cubicBezTo>
                    <a:cubicBezTo>
                      <a:pt x="5265370" y="288297"/>
                      <a:pt x="5328592" y="440929"/>
                      <a:pt x="5328591" y="600080"/>
                    </a:cubicBezTo>
                    <a:cubicBezTo>
                      <a:pt x="5328591" y="1400160"/>
                      <a:pt x="5328592" y="2200241"/>
                      <a:pt x="5328592" y="3000321"/>
                    </a:cubicBezTo>
                    <a:cubicBezTo>
                      <a:pt x="5328592" y="3159472"/>
                      <a:pt x="5265370" y="3312104"/>
                      <a:pt x="5152833" y="3424641"/>
                    </a:cubicBezTo>
                    <a:cubicBezTo>
                      <a:pt x="5040296" y="3537178"/>
                      <a:pt x="4887664" y="3600400"/>
                      <a:pt x="4728513" y="3600400"/>
                    </a:cubicBezTo>
                    <a:lnTo>
                      <a:pt x="600079" y="3600400"/>
                    </a:lnTo>
                    <a:cubicBezTo>
                      <a:pt x="440928" y="3600400"/>
                      <a:pt x="288296" y="3537177"/>
                      <a:pt x="175759" y="3424641"/>
                    </a:cubicBezTo>
                    <a:cubicBezTo>
                      <a:pt x="63222" y="3312104"/>
                      <a:pt x="0" y="3159472"/>
                      <a:pt x="0" y="3000321"/>
                    </a:cubicBezTo>
                    <a:lnTo>
                      <a:pt x="0" y="600079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" name="Овал 5"/>
              <p:cNvSpPr/>
              <p:nvPr/>
            </p:nvSpPr>
            <p:spPr>
              <a:xfrm>
                <a:off x="2123533" y="1772816"/>
                <a:ext cx="4464886" cy="504056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" name="Овал 6"/>
              <p:cNvSpPr/>
              <p:nvPr/>
            </p:nvSpPr>
            <p:spPr>
              <a:xfrm>
                <a:off x="2123533" y="5301208"/>
                <a:ext cx="4464886" cy="504056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14" name="Скругленный прямоугольник 13"/>
            <p:cNvSpPr/>
            <p:nvPr/>
          </p:nvSpPr>
          <p:spPr>
            <a:xfrm>
              <a:off x="2126625" y="2031595"/>
              <a:ext cx="4464886" cy="358915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2126625" y="5185320"/>
              <a:ext cx="4464886" cy="358915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7" name="Овал 16"/>
          <p:cNvSpPr/>
          <p:nvPr/>
        </p:nvSpPr>
        <p:spPr>
          <a:xfrm>
            <a:off x="4067944" y="2060848"/>
            <a:ext cx="3168352" cy="2880320"/>
          </a:xfrm>
          <a:prstGeom prst="ellipse">
            <a:avLst/>
          </a:prstGeom>
          <a:gradFill flip="none" rotWithShape="1">
            <a:gsLst>
              <a:gs pos="13000">
                <a:schemeClr val="accent5">
                  <a:lumMod val="60000"/>
                  <a:lumOff val="40000"/>
                </a:schemeClr>
              </a:gs>
              <a:gs pos="50000">
                <a:srgbClr val="42B8BE">
                  <a:shade val="67500"/>
                  <a:satMod val="115000"/>
                </a:srgbClr>
              </a:gs>
              <a:gs pos="100000">
                <a:srgbClr val="42B8BE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4572000" y="2349500"/>
            <a:ext cx="215900" cy="1800225"/>
          </a:xfrm>
          <a:custGeom>
            <a:avLst/>
            <a:gdLst>
              <a:gd name="connsiteX0" fmla="*/ 0 w 277368"/>
              <a:gd name="connsiteY0" fmla="*/ 289560 h 1560576"/>
              <a:gd name="connsiteX1" fmla="*/ 73152 w 277368"/>
              <a:gd name="connsiteY1" fmla="*/ 170688 h 1560576"/>
              <a:gd name="connsiteX2" fmla="*/ 73152 w 277368"/>
              <a:gd name="connsiteY2" fmla="*/ 170688 h 1560576"/>
              <a:gd name="connsiteX3" fmla="*/ 228600 w 277368"/>
              <a:gd name="connsiteY3" fmla="*/ 124968 h 1560576"/>
              <a:gd name="connsiteX4" fmla="*/ 155448 w 277368"/>
              <a:gd name="connsiteY4" fmla="*/ 920496 h 1560576"/>
              <a:gd name="connsiteX5" fmla="*/ 274320 w 277368"/>
              <a:gd name="connsiteY5" fmla="*/ 1414272 h 1560576"/>
              <a:gd name="connsiteX6" fmla="*/ 173736 w 277368"/>
              <a:gd name="connsiteY6" fmla="*/ 1542288 h 1560576"/>
              <a:gd name="connsiteX7" fmla="*/ 64008 w 277368"/>
              <a:gd name="connsiteY7" fmla="*/ 1304544 h 1560576"/>
              <a:gd name="connsiteX8" fmla="*/ 54864 w 277368"/>
              <a:gd name="connsiteY8" fmla="*/ 655320 h 1560576"/>
              <a:gd name="connsiteX9" fmla="*/ 0 w 277368"/>
              <a:gd name="connsiteY9" fmla="*/ 289560 h 156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7368" h="1560576">
                <a:moveTo>
                  <a:pt x="0" y="289560"/>
                </a:moveTo>
                <a:lnTo>
                  <a:pt x="73152" y="170688"/>
                </a:lnTo>
                <a:lnTo>
                  <a:pt x="73152" y="170688"/>
                </a:lnTo>
                <a:cubicBezTo>
                  <a:pt x="99060" y="163068"/>
                  <a:pt x="214884" y="0"/>
                  <a:pt x="228600" y="124968"/>
                </a:cubicBezTo>
                <a:cubicBezTo>
                  <a:pt x="242316" y="249936"/>
                  <a:pt x="147828" y="705612"/>
                  <a:pt x="155448" y="920496"/>
                </a:cubicBezTo>
                <a:cubicBezTo>
                  <a:pt x="163068" y="1135380"/>
                  <a:pt x="271272" y="1310640"/>
                  <a:pt x="274320" y="1414272"/>
                </a:cubicBezTo>
                <a:cubicBezTo>
                  <a:pt x="277368" y="1517904"/>
                  <a:pt x="208788" y="1560576"/>
                  <a:pt x="173736" y="1542288"/>
                </a:cubicBezTo>
                <a:cubicBezTo>
                  <a:pt x="138684" y="1524000"/>
                  <a:pt x="83820" y="1452372"/>
                  <a:pt x="64008" y="1304544"/>
                </a:cubicBezTo>
                <a:cubicBezTo>
                  <a:pt x="44196" y="1156716"/>
                  <a:pt x="70104" y="827532"/>
                  <a:pt x="54864" y="655320"/>
                </a:cubicBezTo>
                <a:cubicBezTo>
                  <a:pt x="39624" y="483108"/>
                  <a:pt x="6096" y="377190"/>
                  <a:pt x="0" y="28956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5205413" y="2351088"/>
            <a:ext cx="1176337" cy="592137"/>
          </a:xfrm>
          <a:custGeom>
            <a:avLst/>
            <a:gdLst>
              <a:gd name="connsiteX0" fmla="*/ 124968 w 1175004"/>
              <a:gd name="connsiteY0" fmla="*/ 25908 h 591312"/>
              <a:gd name="connsiteX1" fmla="*/ 124968 w 1175004"/>
              <a:gd name="connsiteY1" fmla="*/ 117348 h 591312"/>
              <a:gd name="connsiteX2" fmla="*/ 719328 w 1175004"/>
              <a:gd name="connsiteY2" fmla="*/ 135636 h 591312"/>
              <a:gd name="connsiteX3" fmla="*/ 1030224 w 1175004"/>
              <a:gd name="connsiteY3" fmla="*/ 528828 h 591312"/>
              <a:gd name="connsiteX4" fmla="*/ 1149096 w 1175004"/>
              <a:gd name="connsiteY4" fmla="*/ 510540 h 591312"/>
              <a:gd name="connsiteX5" fmla="*/ 874776 w 1175004"/>
              <a:gd name="connsiteY5" fmla="*/ 80772 h 591312"/>
              <a:gd name="connsiteX6" fmla="*/ 124968 w 1175004"/>
              <a:gd name="connsiteY6" fmla="*/ 25908 h 591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5004" h="591312">
                <a:moveTo>
                  <a:pt x="124968" y="25908"/>
                </a:moveTo>
                <a:cubicBezTo>
                  <a:pt x="0" y="32004"/>
                  <a:pt x="25908" y="99060"/>
                  <a:pt x="124968" y="117348"/>
                </a:cubicBezTo>
                <a:cubicBezTo>
                  <a:pt x="224028" y="135636"/>
                  <a:pt x="568452" y="67056"/>
                  <a:pt x="719328" y="135636"/>
                </a:cubicBezTo>
                <a:cubicBezTo>
                  <a:pt x="870204" y="204216"/>
                  <a:pt x="958596" y="466344"/>
                  <a:pt x="1030224" y="528828"/>
                </a:cubicBezTo>
                <a:cubicBezTo>
                  <a:pt x="1101852" y="591312"/>
                  <a:pt x="1175004" y="585216"/>
                  <a:pt x="1149096" y="510540"/>
                </a:cubicBezTo>
                <a:cubicBezTo>
                  <a:pt x="1123188" y="435864"/>
                  <a:pt x="1048512" y="161544"/>
                  <a:pt x="874776" y="80772"/>
                </a:cubicBezTo>
                <a:cubicBezTo>
                  <a:pt x="701040" y="0"/>
                  <a:pt x="249936" y="19812"/>
                  <a:pt x="124968" y="25908"/>
                </a:cubicBezTo>
                <a:close/>
              </a:path>
            </a:pathLst>
          </a:custGeom>
          <a:solidFill>
            <a:srgbClr val="3C64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5867400" y="3213100"/>
            <a:ext cx="434975" cy="1360488"/>
          </a:xfrm>
          <a:custGeom>
            <a:avLst/>
            <a:gdLst>
              <a:gd name="connsiteX0" fmla="*/ 56388 w 434340"/>
              <a:gd name="connsiteY0" fmla="*/ 190500 h 1360932"/>
              <a:gd name="connsiteX1" fmla="*/ 257556 w 434340"/>
              <a:gd name="connsiteY1" fmla="*/ 583692 h 1360932"/>
              <a:gd name="connsiteX2" fmla="*/ 248412 w 434340"/>
              <a:gd name="connsiteY2" fmla="*/ 1168908 h 1360932"/>
              <a:gd name="connsiteX3" fmla="*/ 348996 w 434340"/>
              <a:gd name="connsiteY3" fmla="*/ 1269492 h 1360932"/>
              <a:gd name="connsiteX4" fmla="*/ 385572 w 434340"/>
              <a:gd name="connsiteY4" fmla="*/ 620268 h 1360932"/>
              <a:gd name="connsiteX5" fmla="*/ 56388 w 434340"/>
              <a:gd name="connsiteY5" fmla="*/ 71628 h 1360932"/>
              <a:gd name="connsiteX6" fmla="*/ 56388 w 434340"/>
              <a:gd name="connsiteY6" fmla="*/ 190500 h 1360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340" h="1360932">
                <a:moveTo>
                  <a:pt x="56388" y="190500"/>
                </a:moveTo>
                <a:cubicBezTo>
                  <a:pt x="89916" y="275844"/>
                  <a:pt x="225552" y="420624"/>
                  <a:pt x="257556" y="583692"/>
                </a:cubicBezTo>
                <a:cubicBezTo>
                  <a:pt x="289560" y="746760"/>
                  <a:pt x="233172" y="1054608"/>
                  <a:pt x="248412" y="1168908"/>
                </a:cubicBezTo>
                <a:cubicBezTo>
                  <a:pt x="263652" y="1283208"/>
                  <a:pt x="326136" y="1360932"/>
                  <a:pt x="348996" y="1269492"/>
                </a:cubicBezTo>
                <a:cubicBezTo>
                  <a:pt x="371856" y="1178052"/>
                  <a:pt x="434340" y="819912"/>
                  <a:pt x="385572" y="620268"/>
                </a:cubicBezTo>
                <a:cubicBezTo>
                  <a:pt x="336804" y="420624"/>
                  <a:pt x="112776" y="143256"/>
                  <a:pt x="56388" y="71628"/>
                </a:cubicBezTo>
                <a:cubicBezTo>
                  <a:pt x="0" y="0"/>
                  <a:pt x="22860" y="105156"/>
                  <a:pt x="56388" y="19050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5219700" y="2636838"/>
            <a:ext cx="360363" cy="1223962"/>
          </a:xfrm>
          <a:custGeom>
            <a:avLst/>
            <a:gdLst>
              <a:gd name="connsiteX0" fmla="*/ 19812 w 582168"/>
              <a:gd name="connsiteY0" fmla="*/ 192024 h 1641348"/>
              <a:gd name="connsiteX1" fmla="*/ 28956 w 582168"/>
              <a:gd name="connsiteY1" fmla="*/ 448056 h 1641348"/>
              <a:gd name="connsiteX2" fmla="*/ 193548 w 582168"/>
              <a:gd name="connsiteY2" fmla="*/ 877824 h 1641348"/>
              <a:gd name="connsiteX3" fmla="*/ 422148 w 582168"/>
              <a:gd name="connsiteY3" fmla="*/ 1271016 h 1641348"/>
              <a:gd name="connsiteX4" fmla="*/ 431292 w 582168"/>
              <a:gd name="connsiteY4" fmla="*/ 1572768 h 1641348"/>
              <a:gd name="connsiteX5" fmla="*/ 522732 w 582168"/>
              <a:gd name="connsiteY5" fmla="*/ 1563624 h 1641348"/>
              <a:gd name="connsiteX6" fmla="*/ 541020 w 582168"/>
              <a:gd name="connsiteY6" fmla="*/ 1106424 h 1641348"/>
              <a:gd name="connsiteX7" fmla="*/ 275844 w 582168"/>
              <a:gd name="connsiteY7" fmla="*/ 722376 h 1641348"/>
              <a:gd name="connsiteX8" fmla="*/ 92964 w 582168"/>
              <a:gd name="connsiteY8" fmla="*/ 429768 h 1641348"/>
              <a:gd name="connsiteX9" fmla="*/ 166116 w 582168"/>
              <a:gd name="connsiteY9" fmla="*/ 91440 h 1641348"/>
              <a:gd name="connsiteX10" fmla="*/ 47244 w 582168"/>
              <a:gd name="connsiteY10" fmla="*/ 18288 h 1641348"/>
              <a:gd name="connsiteX11" fmla="*/ 19812 w 582168"/>
              <a:gd name="connsiteY11" fmla="*/ 192024 h 164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2168" h="1641348">
                <a:moveTo>
                  <a:pt x="19812" y="192024"/>
                </a:moveTo>
                <a:cubicBezTo>
                  <a:pt x="16764" y="263652"/>
                  <a:pt x="0" y="333756"/>
                  <a:pt x="28956" y="448056"/>
                </a:cubicBezTo>
                <a:cubicBezTo>
                  <a:pt x="57912" y="562356"/>
                  <a:pt x="128016" y="740664"/>
                  <a:pt x="193548" y="877824"/>
                </a:cubicBezTo>
                <a:cubicBezTo>
                  <a:pt x="259080" y="1014984"/>
                  <a:pt x="382524" y="1155192"/>
                  <a:pt x="422148" y="1271016"/>
                </a:cubicBezTo>
                <a:cubicBezTo>
                  <a:pt x="461772" y="1386840"/>
                  <a:pt x="414528" y="1524000"/>
                  <a:pt x="431292" y="1572768"/>
                </a:cubicBezTo>
                <a:cubicBezTo>
                  <a:pt x="448056" y="1621536"/>
                  <a:pt x="504444" y="1641348"/>
                  <a:pt x="522732" y="1563624"/>
                </a:cubicBezTo>
                <a:cubicBezTo>
                  <a:pt x="541020" y="1485900"/>
                  <a:pt x="582168" y="1246632"/>
                  <a:pt x="541020" y="1106424"/>
                </a:cubicBezTo>
                <a:cubicBezTo>
                  <a:pt x="499872" y="966216"/>
                  <a:pt x="350520" y="835152"/>
                  <a:pt x="275844" y="722376"/>
                </a:cubicBezTo>
                <a:cubicBezTo>
                  <a:pt x="201168" y="609600"/>
                  <a:pt x="111252" y="534924"/>
                  <a:pt x="92964" y="429768"/>
                </a:cubicBezTo>
                <a:cubicBezTo>
                  <a:pt x="74676" y="324612"/>
                  <a:pt x="173736" y="160020"/>
                  <a:pt x="166116" y="91440"/>
                </a:cubicBezTo>
                <a:cubicBezTo>
                  <a:pt x="158496" y="22860"/>
                  <a:pt x="73152" y="0"/>
                  <a:pt x="47244" y="18288"/>
                </a:cubicBezTo>
                <a:cubicBezTo>
                  <a:pt x="21336" y="36576"/>
                  <a:pt x="22860" y="120396"/>
                  <a:pt x="19812" y="192024"/>
                </a:cubicBezTo>
                <a:close/>
              </a:path>
            </a:pathLst>
          </a:custGeom>
          <a:solidFill>
            <a:srgbClr val="3C64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4572000" y="4005263"/>
            <a:ext cx="1028700" cy="527050"/>
          </a:xfrm>
          <a:custGeom>
            <a:avLst/>
            <a:gdLst>
              <a:gd name="connsiteX0" fmla="*/ 283464 w 1028700"/>
              <a:gd name="connsiteY0" fmla="*/ 400812 h 527304"/>
              <a:gd name="connsiteX1" fmla="*/ 694944 w 1028700"/>
              <a:gd name="connsiteY1" fmla="*/ 409956 h 527304"/>
              <a:gd name="connsiteX2" fmla="*/ 932688 w 1028700"/>
              <a:gd name="connsiteY2" fmla="*/ 80772 h 527304"/>
              <a:gd name="connsiteX3" fmla="*/ 1024128 w 1028700"/>
              <a:gd name="connsiteY3" fmla="*/ 16764 h 527304"/>
              <a:gd name="connsiteX4" fmla="*/ 960120 w 1028700"/>
              <a:gd name="connsiteY4" fmla="*/ 181356 h 527304"/>
              <a:gd name="connsiteX5" fmla="*/ 749808 w 1028700"/>
              <a:gd name="connsiteY5" fmla="*/ 483108 h 527304"/>
              <a:gd name="connsiteX6" fmla="*/ 109728 w 1028700"/>
              <a:gd name="connsiteY6" fmla="*/ 446532 h 527304"/>
              <a:gd name="connsiteX7" fmla="*/ 91440 w 1028700"/>
              <a:gd name="connsiteY7" fmla="*/ 336804 h 527304"/>
              <a:gd name="connsiteX8" fmla="*/ 283464 w 1028700"/>
              <a:gd name="connsiteY8" fmla="*/ 400812 h 527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8700" h="527304">
                <a:moveTo>
                  <a:pt x="283464" y="400812"/>
                </a:moveTo>
                <a:cubicBezTo>
                  <a:pt x="384048" y="413004"/>
                  <a:pt x="586740" y="463296"/>
                  <a:pt x="694944" y="409956"/>
                </a:cubicBezTo>
                <a:cubicBezTo>
                  <a:pt x="803148" y="356616"/>
                  <a:pt x="877824" y="146304"/>
                  <a:pt x="932688" y="80772"/>
                </a:cubicBezTo>
                <a:cubicBezTo>
                  <a:pt x="987552" y="15240"/>
                  <a:pt x="1019556" y="0"/>
                  <a:pt x="1024128" y="16764"/>
                </a:cubicBezTo>
                <a:cubicBezTo>
                  <a:pt x="1028700" y="33528"/>
                  <a:pt x="1005840" y="103632"/>
                  <a:pt x="960120" y="181356"/>
                </a:cubicBezTo>
                <a:cubicBezTo>
                  <a:pt x="914400" y="259080"/>
                  <a:pt x="891540" y="438912"/>
                  <a:pt x="749808" y="483108"/>
                </a:cubicBezTo>
                <a:cubicBezTo>
                  <a:pt x="608076" y="527304"/>
                  <a:pt x="219456" y="470916"/>
                  <a:pt x="109728" y="446532"/>
                </a:cubicBezTo>
                <a:cubicBezTo>
                  <a:pt x="0" y="422148"/>
                  <a:pt x="60960" y="347472"/>
                  <a:pt x="91440" y="336804"/>
                </a:cubicBezTo>
                <a:cubicBezTo>
                  <a:pt x="121920" y="326136"/>
                  <a:pt x="182880" y="388620"/>
                  <a:pt x="283464" y="400812"/>
                </a:cubicBezTo>
                <a:close/>
              </a:path>
            </a:pathLst>
          </a:custGeom>
          <a:solidFill>
            <a:srgbClr val="3C64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6443663" y="2852738"/>
            <a:ext cx="379412" cy="1270000"/>
          </a:xfrm>
          <a:custGeom>
            <a:avLst/>
            <a:gdLst>
              <a:gd name="connsiteX0" fmla="*/ 99060 w 379476"/>
              <a:gd name="connsiteY0" fmla="*/ 164592 h 1269492"/>
              <a:gd name="connsiteX1" fmla="*/ 181356 w 379476"/>
              <a:gd name="connsiteY1" fmla="*/ 219456 h 1269492"/>
              <a:gd name="connsiteX2" fmla="*/ 291084 w 379476"/>
              <a:gd name="connsiteY2" fmla="*/ 484632 h 1269492"/>
              <a:gd name="connsiteX3" fmla="*/ 263652 w 379476"/>
              <a:gd name="connsiteY3" fmla="*/ 868680 h 1269492"/>
              <a:gd name="connsiteX4" fmla="*/ 245364 w 379476"/>
              <a:gd name="connsiteY4" fmla="*/ 1225296 h 1269492"/>
              <a:gd name="connsiteX5" fmla="*/ 336804 w 379476"/>
              <a:gd name="connsiteY5" fmla="*/ 1133856 h 1269492"/>
              <a:gd name="connsiteX6" fmla="*/ 373380 w 379476"/>
              <a:gd name="connsiteY6" fmla="*/ 594360 h 1269492"/>
              <a:gd name="connsiteX7" fmla="*/ 300228 w 379476"/>
              <a:gd name="connsiteY7" fmla="*/ 265176 h 1269492"/>
              <a:gd name="connsiteX8" fmla="*/ 44196 w 379476"/>
              <a:gd name="connsiteY8" fmla="*/ 18288 h 1269492"/>
              <a:gd name="connsiteX9" fmla="*/ 35052 w 379476"/>
              <a:gd name="connsiteY9" fmla="*/ 155448 h 1269492"/>
              <a:gd name="connsiteX10" fmla="*/ 99060 w 379476"/>
              <a:gd name="connsiteY10" fmla="*/ 164592 h 1269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9476" h="1269492">
                <a:moveTo>
                  <a:pt x="99060" y="164592"/>
                </a:moveTo>
                <a:cubicBezTo>
                  <a:pt x="123444" y="175260"/>
                  <a:pt x="149352" y="166116"/>
                  <a:pt x="181356" y="219456"/>
                </a:cubicBezTo>
                <a:cubicBezTo>
                  <a:pt x="213360" y="272796"/>
                  <a:pt x="277368" y="376428"/>
                  <a:pt x="291084" y="484632"/>
                </a:cubicBezTo>
                <a:cubicBezTo>
                  <a:pt x="304800" y="592836"/>
                  <a:pt x="271272" y="745236"/>
                  <a:pt x="263652" y="868680"/>
                </a:cubicBezTo>
                <a:cubicBezTo>
                  <a:pt x="256032" y="992124"/>
                  <a:pt x="233172" y="1181100"/>
                  <a:pt x="245364" y="1225296"/>
                </a:cubicBezTo>
                <a:cubicBezTo>
                  <a:pt x="257556" y="1269492"/>
                  <a:pt x="315468" y="1239012"/>
                  <a:pt x="336804" y="1133856"/>
                </a:cubicBezTo>
                <a:cubicBezTo>
                  <a:pt x="358140" y="1028700"/>
                  <a:pt x="379476" y="739140"/>
                  <a:pt x="373380" y="594360"/>
                </a:cubicBezTo>
                <a:cubicBezTo>
                  <a:pt x="367284" y="449580"/>
                  <a:pt x="355092" y="361188"/>
                  <a:pt x="300228" y="265176"/>
                </a:cubicBezTo>
                <a:cubicBezTo>
                  <a:pt x="245364" y="169164"/>
                  <a:pt x="88392" y="36576"/>
                  <a:pt x="44196" y="18288"/>
                </a:cubicBezTo>
                <a:cubicBezTo>
                  <a:pt x="0" y="0"/>
                  <a:pt x="24384" y="131064"/>
                  <a:pt x="35052" y="155448"/>
                </a:cubicBezTo>
                <a:cubicBezTo>
                  <a:pt x="45720" y="179832"/>
                  <a:pt x="74676" y="153924"/>
                  <a:pt x="99060" y="164592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 rot="21436212">
            <a:off x="4738688" y="4157663"/>
            <a:ext cx="1014412" cy="555625"/>
          </a:xfrm>
          <a:custGeom>
            <a:avLst/>
            <a:gdLst>
              <a:gd name="connsiteX0" fmla="*/ 283464 w 1028700"/>
              <a:gd name="connsiteY0" fmla="*/ 400812 h 527304"/>
              <a:gd name="connsiteX1" fmla="*/ 694944 w 1028700"/>
              <a:gd name="connsiteY1" fmla="*/ 409956 h 527304"/>
              <a:gd name="connsiteX2" fmla="*/ 932688 w 1028700"/>
              <a:gd name="connsiteY2" fmla="*/ 80772 h 527304"/>
              <a:gd name="connsiteX3" fmla="*/ 1024128 w 1028700"/>
              <a:gd name="connsiteY3" fmla="*/ 16764 h 527304"/>
              <a:gd name="connsiteX4" fmla="*/ 960120 w 1028700"/>
              <a:gd name="connsiteY4" fmla="*/ 181356 h 527304"/>
              <a:gd name="connsiteX5" fmla="*/ 749808 w 1028700"/>
              <a:gd name="connsiteY5" fmla="*/ 483108 h 527304"/>
              <a:gd name="connsiteX6" fmla="*/ 109728 w 1028700"/>
              <a:gd name="connsiteY6" fmla="*/ 446532 h 527304"/>
              <a:gd name="connsiteX7" fmla="*/ 91440 w 1028700"/>
              <a:gd name="connsiteY7" fmla="*/ 336804 h 527304"/>
              <a:gd name="connsiteX8" fmla="*/ 283464 w 1028700"/>
              <a:gd name="connsiteY8" fmla="*/ 400812 h 527304"/>
              <a:gd name="connsiteX0" fmla="*/ 283464 w 1028700"/>
              <a:gd name="connsiteY0" fmla="*/ 400812 h 527304"/>
              <a:gd name="connsiteX1" fmla="*/ 635352 w 1028700"/>
              <a:gd name="connsiteY1" fmla="*/ 357525 h 527304"/>
              <a:gd name="connsiteX2" fmla="*/ 932688 w 1028700"/>
              <a:gd name="connsiteY2" fmla="*/ 80772 h 527304"/>
              <a:gd name="connsiteX3" fmla="*/ 1024128 w 1028700"/>
              <a:gd name="connsiteY3" fmla="*/ 16764 h 527304"/>
              <a:gd name="connsiteX4" fmla="*/ 960120 w 1028700"/>
              <a:gd name="connsiteY4" fmla="*/ 181356 h 527304"/>
              <a:gd name="connsiteX5" fmla="*/ 749808 w 1028700"/>
              <a:gd name="connsiteY5" fmla="*/ 483108 h 527304"/>
              <a:gd name="connsiteX6" fmla="*/ 109728 w 1028700"/>
              <a:gd name="connsiteY6" fmla="*/ 446532 h 527304"/>
              <a:gd name="connsiteX7" fmla="*/ 91440 w 1028700"/>
              <a:gd name="connsiteY7" fmla="*/ 336804 h 527304"/>
              <a:gd name="connsiteX8" fmla="*/ 283464 w 1028700"/>
              <a:gd name="connsiteY8" fmla="*/ 400812 h 527304"/>
              <a:gd name="connsiteX0" fmla="*/ 275805 w 1021041"/>
              <a:gd name="connsiteY0" fmla="*/ 400812 h 477077"/>
              <a:gd name="connsiteX1" fmla="*/ 627693 w 1021041"/>
              <a:gd name="connsiteY1" fmla="*/ 357525 h 477077"/>
              <a:gd name="connsiteX2" fmla="*/ 925029 w 1021041"/>
              <a:gd name="connsiteY2" fmla="*/ 80772 h 477077"/>
              <a:gd name="connsiteX3" fmla="*/ 1016469 w 1021041"/>
              <a:gd name="connsiteY3" fmla="*/ 16764 h 477077"/>
              <a:gd name="connsiteX4" fmla="*/ 952461 w 1021041"/>
              <a:gd name="connsiteY4" fmla="*/ 181356 h 477077"/>
              <a:gd name="connsiteX5" fmla="*/ 696192 w 1021041"/>
              <a:gd name="connsiteY5" fmla="*/ 432881 h 477077"/>
              <a:gd name="connsiteX6" fmla="*/ 102069 w 1021041"/>
              <a:gd name="connsiteY6" fmla="*/ 446532 h 477077"/>
              <a:gd name="connsiteX7" fmla="*/ 83781 w 1021041"/>
              <a:gd name="connsiteY7" fmla="*/ 336804 h 477077"/>
              <a:gd name="connsiteX8" fmla="*/ 275805 w 1021041"/>
              <a:gd name="connsiteY8" fmla="*/ 400812 h 477077"/>
              <a:gd name="connsiteX0" fmla="*/ 263950 w 1009186"/>
              <a:gd name="connsiteY0" fmla="*/ 400812 h 565311"/>
              <a:gd name="connsiteX1" fmla="*/ 615838 w 1009186"/>
              <a:gd name="connsiteY1" fmla="*/ 357525 h 565311"/>
              <a:gd name="connsiteX2" fmla="*/ 913174 w 1009186"/>
              <a:gd name="connsiteY2" fmla="*/ 80772 h 565311"/>
              <a:gd name="connsiteX3" fmla="*/ 1004614 w 1009186"/>
              <a:gd name="connsiteY3" fmla="*/ 16764 h 565311"/>
              <a:gd name="connsiteX4" fmla="*/ 940606 w 1009186"/>
              <a:gd name="connsiteY4" fmla="*/ 181356 h 565311"/>
              <a:gd name="connsiteX5" fmla="*/ 684337 w 1009186"/>
              <a:gd name="connsiteY5" fmla="*/ 432881 h 565311"/>
              <a:gd name="connsiteX6" fmla="*/ 102069 w 1009186"/>
              <a:gd name="connsiteY6" fmla="*/ 549298 h 565311"/>
              <a:gd name="connsiteX7" fmla="*/ 71926 w 1009186"/>
              <a:gd name="connsiteY7" fmla="*/ 336804 h 565311"/>
              <a:gd name="connsiteX8" fmla="*/ 263950 w 1009186"/>
              <a:gd name="connsiteY8" fmla="*/ 400812 h 565311"/>
              <a:gd name="connsiteX0" fmla="*/ 270342 w 1015578"/>
              <a:gd name="connsiteY0" fmla="*/ 400812 h 556142"/>
              <a:gd name="connsiteX1" fmla="*/ 622230 w 1015578"/>
              <a:gd name="connsiteY1" fmla="*/ 357525 h 556142"/>
              <a:gd name="connsiteX2" fmla="*/ 919566 w 1015578"/>
              <a:gd name="connsiteY2" fmla="*/ 80772 h 556142"/>
              <a:gd name="connsiteX3" fmla="*/ 1011006 w 1015578"/>
              <a:gd name="connsiteY3" fmla="*/ 16764 h 556142"/>
              <a:gd name="connsiteX4" fmla="*/ 946998 w 1015578"/>
              <a:gd name="connsiteY4" fmla="*/ 181356 h 556142"/>
              <a:gd name="connsiteX5" fmla="*/ 690729 w 1015578"/>
              <a:gd name="connsiteY5" fmla="*/ 432881 h 556142"/>
              <a:gd name="connsiteX6" fmla="*/ 108461 w 1015578"/>
              <a:gd name="connsiteY6" fmla="*/ 549298 h 556142"/>
              <a:gd name="connsiteX7" fmla="*/ 39963 w 1015578"/>
              <a:gd name="connsiteY7" fmla="*/ 473942 h 556142"/>
              <a:gd name="connsiteX8" fmla="*/ 270342 w 1015578"/>
              <a:gd name="connsiteY8" fmla="*/ 400812 h 556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5578" h="556142">
                <a:moveTo>
                  <a:pt x="270342" y="400812"/>
                </a:moveTo>
                <a:cubicBezTo>
                  <a:pt x="367387" y="381409"/>
                  <a:pt x="514026" y="410865"/>
                  <a:pt x="622230" y="357525"/>
                </a:cubicBezTo>
                <a:cubicBezTo>
                  <a:pt x="730434" y="304185"/>
                  <a:pt x="854770" y="137565"/>
                  <a:pt x="919566" y="80772"/>
                </a:cubicBezTo>
                <a:cubicBezTo>
                  <a:pt x="984362" y="23979"/>
                  <a:pt x="1006434" y="0"/>
                  <a:pt x="1011006" y="16764"/>
                </a:cubicBezTo>
                <a:cubicBezTo>
                  <a:pt x="1015578" y="33528"/>
                  <a:pt x="1000378" y="112003"/>
                  <a:pt x="946998" y="181356"/>
                </a:cubicBezTo>
                <a:cubicBezTo>
                  <a:pt x="893619" y="250709"/>
                  <a:pt x="830485" y="371557"/>
                  <a:pt x="690729" y="432881"/>
                </a:cubicBezTo>
                <a:cubicBezTo>
                  <a:pt x="550973" y="494205"/>
                  <a:pt x="216922" y="542454"/>
                  <a:pt x="108461" y="549298"/>
                </a:cubicBezTo>
                <a:cubicBezTo>
                  <a:pt x="0" y="556142"/>
                  <a:pt x="12983" y="498690"/>
                  <a:pt x="39963" y="473942"/>
                </a:cubicBezTo>
                <a:cubicBezTo>
                  <a:pt x="66943" y="449194"/>
                  <a:pt x="173298" y="420215"/>
                  <a:pt x="270342" y="400812"/>
                </a:cubicBezTo>
                <a:close/>
              </a:path>
            </a:pathLst>
          </a:custGeom>
          <a:solidFill>
            <a:srgbClr val="3C64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 rot="1571593">
            <a:off x="5216525" y="2662238"/>
            <a:ext cx="360363" cy="1223962"/>
          </a:xfrm>
          <a:custGeom>
            <a:avLst/>
            <a:gdLst>
              <a:gd name="connsiteX0" fmla="*/ 19812 w 582168"/>
              <a:gd name="connsiteY0" fmla="*/ 192024 h 1641348"/>
              <a:gd name="connsiteX1" fmla="*/ 28956 w 582168"/>
              <a:gd name="connsiteY1" fmla="*/ 448056 h 1641348"/>
              <a:gd name="connsiteX2" fmla="*/ 193548 w 582168"/>
              <a:gd name="connsiteY2" fmla="*/ 877824 h 1641348"/>
              <a:gd name="connsiteX3" fmla="*/ 422148 w 582168"/>
              <a:gd name="connsiteY3" fmla="*/ 1271016 h 1641348"/>
              <a:gd name="connsiteX4" fmla="*/ 431292 w 582168"/>
              <a:gd name="connsiteY4" fmla="*/ 1572768 h 1641348"/>
              <a:gd name="connsiteX5" fmla="*/ 522732 w 582168"/>
              <a:gd name="connsiteY5" fmla="*/ 1563624 h 1641348"/>
              <a:gd name="connsiteX6" fmla="*/ 541020 w 582168"/>
              <a:gd name="connsiteY6" fmla="*/ 1106424 h 1641348"/>
              <a:gd name="connsiteX7" fmla="*/ 275844 w 582168"/>
              <a:gd name="connsiteY7" fmla="*/ 722376 h 1641348"/>
              <a:gd name="connsiteX8" fmla="*/ 92964 w 582168"/>
              <a:gd name="connsiteY8" fmla="*/ 429768 h 1641348"/>
              <a:gd name="connsiteX9" fmla="*/ 166116 w 582168"/>
              <a:gd name="connsiteY9" fmla="*/ 91440 h 1641348"/>
              <a:gd name="connsiteX10" fmla="*/ 47244 w 582168"/>
              <a:gd name="connsiteY10" fmla="*/ 18288 h 1641348"/>
              <a:gd name="connsiteX11" fmla="*/ 19812 w 582168"/>
              <a:gd name="connsiteY11" fmla="*/ 192024 h 164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2168" h="1641348">
                <a:moveTo>
                  <a:pt x="19812" y="192024"/>
                </a:moveTo>
                <a:cubicBezTo>
                  <a:pt x="16764" y="263652"/>
                  <a:pt x="0" y="333756"/>
                  <a:pt x="28956" y="448056"/>
                </a:cubicBezTo>
                <a:cubicBezTo>
                  <a:pt x="57912" y="562356"/>
                  <a:pt x="128016" y="740664"/>
                  <a:pt x="193548" y="877824"/>
                </a:cubicBezTo>
                <a:cubicBezTo>
                  <a:pt x="259080" y="1014984"/>
                  <a:pt x="382524" y="1155192"/>
                  <a:pt x="422148" y="1271016"/>
                </a:cubicBezTo>
                <a:cubicBezTo>
                  <a:pt x="461772" y="1386840"/>
                  <a:pt x="414528" y="1524000"/>
                  <a:pt x="431292" y="1572768"/>
                </a:cubicBezTo>
                <a:cubicBezTo>
                  <a:pt x="448056" y="1621536"/>
                  <a:pt x="504444" y="1641348"/>
                  <a:pt x="522732" y="1563624"/>
                </a:cubicBezTo>
                <a:cubicBezTo>
                  <a:pt x="541020" y="1485900"/>
                  <a:pt x="582168" y="1246632"/>
                  <a:pt x="541020" y="1106424"/>
                </a:cubicBezTo>
                <a:cubicBezTo>
                  <a:pt x="499872" y="966216"/>
                  <a:pt x="350520" y="835152"/>
                  <a:pt x="275844" y="722376"/>
                </a:cubicBezTo>
                <a:cubicBezTo>
                  <a:pt x="201168" y="609600"/>
                  <a:pt x="111252" y="534924"/>
                  <a:pt x="92964" y="429768"/>
                </a:cubicBezTo>
                <a:cubicBezTo>
                  <a:pt x="74676" y="324612"/>
                  <a:pt x="173736" y="160020"/>
                  <a:pt x="166116" y="91440"/>
                </a:cubicBezTo>
                <a:cubicBezTo>
                  <a:pt x="158496" y="22860"/>
                  <a:pt x="73152" y="0"/>
                  <a:pt x="47244" y="18288"/>
                </a:cubicBezTo>
                <a:cubicBezTo>
                  <a:pt x="21336" y="36576"/>
                  <a:pt x="22860" y="120396"/>
                  <a:pt x="19812" y="192024"/>
                </a:cubicBezTo>
                <a:close/>
              </a:path>
            </a:pathLst>
          </a:custGeom>
          <a:solidFill>
            <a:srgbClr val="3C64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 rot="2043271">
            <a:off x="5213350" y="2338388"/>
            <a:ext cx="1174750" cy="592137"/>
          </a:xfrm>
          <a:custGeom>
            <a:avLst/>
            <a:gdLst>
              <a:gd name="connsiteX0" fmla="*/ 124968 w 1175004"/>
              <a:gd name="connsiteY0" fmla="*/ 25908 h 591312"/>
              <a:gd name="connsiteX1" fmla="*/ 124968 w 1175004"/>
              <a:gd name="connsiteY1" fmla="*/ 117348 h 591312"/>
              <a:gd name="connsiteX2" fmla="*/ 719328 w 1175004"/>
              <a:gd name="connsiteY2" fmla="*/ 135636 h 591312"/>
              <a:gd name="connsiteX3" fmla="*/ 1030224 w 1175004"/>
              <a:gd name="connsiteY3" fmla="*/ 528828 h 591312"/>
              <a:gd name="connsiteX4" fmla="*/ 1149096 w 1175004"/>
              <a:gd name="connsiteY4" fmla="*/ 510540 h 591312"/>
              <a:gd name="connsiteX5" fmla="*/ 874776 w 1175004"/>
              <a:gd name="connsiteY5" fmla="*/ 80772 h 591312"/>
              <a:gd name="connsiteX6" fmla="*/ 124968 w 1175004"/>
              <a:gd name="connsiteY6" fmla="*/ 25908 h 591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5004" h="591312">
                <a:moveTo>
                  <a:pt x="124968" y="25908"/>
                </a:moveTo>
                <a:cubicBezTo>
                  <a:pt x="0" y="32004"/>
                  <a:pt x="25908" y="99060"/>
                  <a:pt x="124968" y="117348"/>
                </a:cubicBezTo>
                <a:cubicBezTo>
                  <a:pt x="224028" y="135636"/>
                  <a:pt x="568452" y="67056"/>
                  <a:pt x="719328" y="135636"/>
                </a:cubicBezTo>
                <a:cubicBezTo>
                  <a:pt x="870204" y="204216"/>
                  <a:pt x="958596" y="466344"/>
                  <a:pt x="1030224" y="528828"/>
                </a:cubicBezTo>
                <a:cubicBezTo>
                  <a:pt x="1101852" y="591312"/>
                  <a:pt x="1175004" y="585216"/>
                  <a:pt x="1149096" y="510540"/>
                </a:cubicBezTo>
                <a:cubicBezTo>
                  <a:pt x="1123188" y="435864"/>
                  <a:pt x="1048512" y="161544"/>
                  <a:pt x="874776" y="80772"/>
                </a:cubicBezTo>
                <a:cubicBezTo>
                  <a:pt x="701040" y="0"/>
                  <a:pt x="249936" y="19812"/>
                  <a:pt x="124968" y="25908"/>
                </a:cubicBezTo>
                <a:close/>
              </a:path>
            </a:pathLst>
          </a:custGeom>
          <a:solidFill>
            <a:srgbClr val="3C64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 rot="20610945" flipH="1">
            <a:off x="6124575" y="3101975"/>
            <a:ext cx="433388" cy="1362075"/>
          </a:xfrm>
          <a:custGeom>
            <a:avLst/>
            <a:gdLst>
              <a:gd name="connsiteX0" fmla="*/ 56388 w 434340"/>
              <a:gd name="connsiteY0" fmla="*/ 190500 h 1360932"/>
              <a:gd name="connsiteX1" fmla="*/ 257556 w 434340"/>
              <a:gd name="connsiteY1" fmla="*/ 583692 h 1360932"/>
              <a:gd name="connsiteX2" fmla="*/ 248412 w 434340"/>
              <a:gd name="connsiteY2" fmla="*/ 1168908 h 1360932"/>
              <a:gd name="connsiteX3" fmla="*/ 348996 w 434340"/>
              <a:gd name="connsiteY3" fmla="*/ 1269492 h 1360932"/>
              <a:gd name="connsiteX4" fmla="*/ 385572 w 434340"/>
              <a:gd name="connsiteY4" fmla="*/ 620268 h 1360932"/>
              <a:gd name="connsiteX5" fmla="*/ 56388 w 434340"/>
              <a:gd name="connsiteY5" fmla="*/ 71628 h 1360932"/>
              <a:gd name="connsiteX6" fmla="*/ 56388 w 434340"/>
              <a:gd name="connsiteY6" fmla="*/ 190500 h 1360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340" h="1360932">
                <a:moveTo>
                  <a:pt x="56388" y="190500"/>
                </a:moveTo>
                <a:cubicBezTo>
                  <a:pt x="89916" y="275844"/>
                  <a:pt x="225552" y="420624"/>
                  <a:pt x="257556" y="583692"/>
                </a:cubicBezTo>
                <a:cubicBezTo>
                  <a:pt x="289560" y="746760"/>
                  <a:pt x="233172" y="1054608"/>
                  <a:pt x="248412" y="1168908"/>
                </a:cubicBezTo>
                <a:cubicBezTo>
                  <a:pt x="263652" y="1283208"/>
                  <a:pt x="326136" y="1360932"/>
                  <a:pt x="348996" y="1269492"/>
                </a:cubicBezTo>
                <a:cubicBezTo>
                  <a:pt x="371856" y="1178052"/>
                  <a:pt x="434340" y="819912"/>
                  <a:pt x="385572" y="620268"/>
                </a:cubicBezTo>
                <a:cubicBezTo>
                  <a:pt x="336804" y="420624"/>
                  <a:pt x="112776" y="143256"/>
                  <a:pt x="56388" y="71628"/>
                </a:cubicBezTo>
                <a:cubicBezTo>
                  <a:pt x="0" y="0"/>
                  <a:pt x="22860" y="105156"/>
                  <a:pt x="56388" y="19050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 rot="20399669" flipH="1">
            <a:off x="6778625" y="2733675"/>
            <a:ext cx="379413" cy="1270000"/>
          </a:xfrm>
          <a:custGeom>
            <a:avLst/>
            <a:gdLst>
              <a:gd name="connsiteX0" fmla="*/ 99060 w 379476"/>
              <a:gd name="connsiteY0" fmla="*/ 164592 h 1269492"/>
              <a:gd name="connsiteX1" fmla="*/ 181356 w 379476"/>
              <a:gd name="connsiteY1" fmla="*/ 219456 h 1269492"/>
              <a:gd name="connsiteX2" fmla="*/ 291084 w 379476"/>
              <a:gd name="connsiteY2" fmla="*/ 484632 h 1269492"/>
              <a:gd name="connsiteX3" fmla="*/ 263652 w 379476"/>
              <a:gd name="connsiteY3" fmla="*/ 868680 h 1269492"/>
              <a:gd name="connsiteX4" fmla="*/ 245364 w 379476"/>
              <a:gd name="connsiteY4" fmla="*/ 1225296 h 1269492"/>
              <a:gd name="connsiteX5" fmla="*/ 336804 w 379476"/>
              <a:gd name="connsiteY5" fmla="*/ 1133856 h 1269492"/>
              <a:gd name="connsiteX6" fmla="*/ 373380 w 379476"/>
              <a:gd name="connsiteY6" fmla="*/ 594360 h 1269492"/>
              <a:gd name="connsiteX7" fmla="*/ 300228 w 379476"/>
              <a:gd name="connsiteY7" fmla="*/ 265176 h 1269492"/>
              <a:gd name="connsiteX8" fmla="*/ 44196 w 379476"/>
              <a:gd name="connsiteY8" fmla="*/ 18288 h 1269492"/>
              <a:gd name="connsiteX9" fmla="*/ 35052 w 379476"/>
              <a:gd name="connsiteY9" fmla="*/ 155448 h 1269492"/>
              <a:gd name="connsiteX10" fmla="*/ 99060 w 379476"/>
              <a:gd name="connsiteY10" fmla="*/ 164592 h 1269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9476" h="1269492">
                <a:moveTo>
                  <a:pt x="99060" y="164592"/>
                </a:moveTo>
                <a:cubicBezTo>
                  <a:pt x="123444" y="175260"/>
                  <a:pt x="149352" y="166116"/>
                  <a:pt x="181356" y="219456"/>
                </a:cubicBezTo>
                <a:cubicBezTo>
                  <a:pt x="213360" y="272796"/>
                  <a:pt x="277368" y="376428"/>
                  <a:pt x="291084" y="484632"/>
                </a:cubicBezTo>
                <a:cubicBezTo>
                  <a:pt x="304800" y="592836"/>
                  <a:pt x="271272" y="745236"/>
                  <a:pt x="263652" y="868680"/>
                </a:cubicBezTo>
                <a:cubicBezTo>
                  <a:pt x="256032" y="992124"/>
                  <a:pt x="233172" y="1181100"/>
                  <a:pt x="245364" y="1225296"/>
                </a:cubicBezTo>
                <a:cubicBezTo>
                  <a:pt x="257556" y="1269492"/>
                  <a:pt x="315468" y="1239012"/>
                  <a:pt x="336804" y="1133856"/>
                </a:cubicBezTo>
                <a:cubicBezTo>
                  <a:pt x="358140" y="1028700"/>
                  <a:pt x="379476" y="739140"/>
                  <a:pt x="373380" y="594360"/>
                </a:cubicBezTo>
                <a:cubicBezTo>
                  <a:pt x="367284" y="449580"/>
                  <a:pt x="355092" y="361188"/>
                  <a:pt x="300228" y="265176"/>
                </a:cubicBezTo>
                <a:cubicBezTo>
                  <a:pt x="245364" y="169164"/>
                  <a:pt x="88392" y="36576"/>
                  <a:pt x="44196" y="18288"/>
                </a:cubicBezTo>
                <a:cubicBezTo>
                  <a:pt x="0" y="0"/>
                  <a:pt x="24384" y="131064"/>
                  <a:pt x="35052" y="155448"/>
                </a:cubicBezTo>
                <a:cubicBezTo>
                  <a:pt x="45720" y="179832"/>
                  <a:pt x="74676" y="153924"/>
                  <a:pt x="99060" y="164592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 rot="20021598">
            <a:off x="4654550" y="2520950"/>
            <a:ext cx="200025" cy="1717675"/>
          </a:xfrm>
          <a:custGeom>
            <a:avLst/>
            <a:gdLst>
              <a:gd name="connsiteX0" fmla="*/ 0 w 277368"/>
              <a:gd name="connsiteY0" fmla="*/ 289560 h 1560576"/>
              <a:gd name="connsiteX1" fmla="*/ 73152 w 277368"/>
              <a:gd name="connsiteY1" fmla="*/ 170688 h 1560576"/>
              <a:gd name="connsiteX2" fmla="*/ 73152 w 277368"/>
              <a:gd name="connsiteY2" fmla="*/ 170688 h 1560576"/>
              <a:gd name="connsiteX3" fmla="*/ 228600 w 277368"/>
              <a:gd name="connsiteY3" fmla="*/ 124968 h 1560576"/>
              <a:gd name="connsiteX4" fmla="*/ 155448 w 277368"/>
              <a:gd name="connsiteY4" fmla="*/ 920496 h 1560576"/>
              <a:gd name="connsiteX5" fmla="*/ 274320 w 277368"/>
              <a:gd name="connsiteY5" fmla="*/ 1414272 h 1560576"/>
              <a:gd name="connsiteX6" fmla="*/ 173736 w 277368"/>
              <a:gd name="connsiteY6" fmla="*/ 1542288 h 1560576"/>
              <a:gd name="connsiteX7" fmla="*/ 64008 w 277368"/>
              <a:gd name="connsiteY7" fmla="*/ 1304544 h 1560576"/>
              <a:gd name="connsiteX8" fmla="*/ 54864 w 277368"/>
              <a:gd name="connsiteY8" fmla="*/ 655320 h 1560576"/>
              <a:gd name="connsiteX9" fmla="*/ 0 w 277368"/>
              <a:gd name="connsiteY9" fmla="*/ 289560 h 156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7368" h="1560576">
                <a:moveTo>
                  <a:pt x="0" y="289560"/>
                </a:moveTo>
                <a:lnTo>
                  <a:pt x="73152" y="170688"/>
                </a:lnTo>
                <a:lnTo>
                  <a:pt x="73152" y="170688"/>
                </a:lnTo>
                <a:cubicBezTo>
                  <a:pt x="99060" y="163068"/>
                  <a:pt x="214884" y="0"/>
                  <a:pt x="228600" y="124968"/>
                </a:cubicBezTo>
                <a:cubicBezTo>
                  <a:pt x="242316" y="249936"/>
                  <a:pt x="147828" y="705612"/>
                  <a:pt x="155448" y="920496"/>
                </a:cubicBezTo>
                <a:cubicBezTo>
                  <a:pt x="163068" y="1135380"/>
                  <a:pt x="271272" y="1310640"/>
                  <a:pt x="274320" y="1414272"/>
                </a:cubicBezTo>
                <a:cubicBezTo>
                  <a:pt x="277368" y="1517904"/>
                  <a:pt x="208788" y="1560576"/>
                  <a:pt x="173736" y="1542288"/>
                </a:cubicBezTo>
                <a:cubicBezTo>
                  <a:pt x="138684" y="1524000"/>
                  <a:pt x="83820" y="1452372"/>
                  <a:pt x="64008" y="1304544"/>
                </a:cubicBezTo>
                <a:cubicBezTo>
                  <a:pt x="44196" y="1156716"/>
                  <a:pt x="70104" y="827532"/>
                  <a:pt x="54864" y="655320"/>
                </a:cubicBezTo>
                <a:cubicBezTo>
                  <a:pt x="39624" y="483108"/>
                  <a:pt x="6096" y="377190"/>
                  <a:pt x="0" y="28956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5867400" y="2276475"/>
            <a:ext cx="144463" cy="288925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011863" y="3644900"/>
            <a:ext cx="288925" cy="144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4572000" y="3213100"/>
            <a:ext cx="215900" cy="144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Овал 33"/>
          <p:cNvSpPr/>
          <p:nvPr/>
        </p:nvSpPr>
        <p:spPr>
          <a:xfrm rot="20287957">
            <a:off x="5278438" y="4311650"/>
            <a:ext cx="169862" cy="3444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5219700" y="3141663"/>
            <a:ext cx="28892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6659563" y="3213100"/>
            <a:ext cx="288925" cy="144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2" grpId="1" animBg="1"/>
      <p:bldP spid="33" grpId="0" animBg="1"/>
      <p:bldP spid="34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Группа 15"/>
          <p:cNvGrpSpPr>
            <a:grpSpLocks/>
          </p:cNvGrpSpPr>
          <p:nvPr/>
        </p:nvGrpSpPr>
        <p:grpSpPr bwMode="auto">
          <a:xfrm>
            <a:off x="468313" y="333375"/>
            <a:ext cx="8207375" cy="6264275"/>
            <a:chOff x="1691680" y="1772816"/>
            <a:chExt cx="5328592" cy="4032448"/>
          </a:xfrm>
        </p:grpSpPr>
        <p:grpSp>
          <p:nvGrpSpPr>
            <p:cNvPr id="17445" name="Группа 8"/>
            <p:cNvGrpSpPr>
              <a:grpSpLocks/>
            </p:cNvGrpSpPr>
            <p:nvPr/>
          </p:nvGrpSpPr>
          <p:grpSpPr bwMode="auto">
            <a:xfrm>
              <a:off x="1691680" y="1772816"/>
              <a:ext cx="5328592" cy="4032448"/>
              <a:chOff x="1691680" y="1772816"/>
              <a:chExt cx="5328592" cy="4032448"/>
            </a:xfrm>
          </p:grpSpPr>
          <p:sp>
            <p:nvSpPr>
              <p:cNvPr id="4" name="Полилиния 3"/>
              <p:cNvSpPr/>
              <p:nvPr/>
            </p:nvSpPr>
            <p:spPr>
              <a:xfrm>
                <a:off x="1691680" y="1979241"/>
                <a:ext cx="5328592" cy="3601203"/>
              </a:xfrm>
              <a:custGeom>
                <a:avLst/>
                <a:gdLst>
                  <a:gd name="connsiteX0" fmla="*/ 0 w 5328592"/>
                  <a:gd name="connsiteY0" fmla="*/ 600079 h 3600400"/>
                  <a:gd name="connsiteX1" fmla="*/ 175760 w 5328592"/>
                  <a:gd name="connsiteY1" fmla="*/ 175759 h 3600400"/>
                  <a:gd name="connsiteX2" fmla="*/ 600080 w 5328592"/>
                  <a:gd name="connsiteY2" fmla="*/ 1 h 3600400"/>
                  <a:gd name="connsiteX3" fmla="*/ 4728513 w 5328592"/>
                  <a:gd name="connsiteY3" fmla="*/ 0 h 3600400"/>
                  <a:gd name="connsiteX4" fmla="*/ 5152833 w 5328592"/>
                  <a:gd name="connsiteY4" fmla="*/ 175760 h 3600400"/>
                  <a:gd name="connsiteX5" fmla="*/ 5328591 w 5328592"/>
                  <a:gd name="connsiteY5" fmla="*/ 600080 h 3600400"/>
                  <a:gd name="connsiteX6" fmla="*/ 5328592 w 5328592"/>
                  <a:gd name="connsiteY6" fmla="*/ 3000321 h 3600400"/>
                  <a:gd name="connsiteX7" fmla="*/ 5152833 w 5328592"/>
                  <a:gd name="connsiteY7" fmla="*/ 3424641 h 3600400"/>
                  <a:gd name="connsiteX8" fmla="*/ 4728513 w 5328592"/>
                  <a:gd name="connsiteY8" fmla="*/ 3600400 h 3600400"/>
                  <a:gd name="connsiteX9" fmla="*/ 600079 w 5328592"/>
                  <a:gd name="connsiteY9" fmla="*/ 3600400 h 3600400"/>
                  <a:gd name="connsiteX10" fmla="*/ 175759 w 5328592"/>
                  <a:gd name="connsiteY10" fmla="*/ 3424641 h 3600400"/>
                  <a:gd name="connsiteX11" fmla="*/ 0 w 5328592"/>
                  <a:gd name="connsiteY11" fmla="*/ 3000321 h 3600400"/>
                  <a:gd name="connsiteX12" fmla="*/ 0 w 5328592"/>
                  <a:gd name="connsiteY12" fmla="*/ 600079 h 3600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328592" h="3600400">
                    <a:moveTo>
                      <a:pt x="0" y="600079"/>
                    </a:moveTo>
                    <a:cubicBezTo>
                      <a:pt x="0" y="440928"/>
                      <a:pt x="63223" y="288296"/>
                      <a:pt x="175760" y="175759"/>
                    </a:cubicBezTo>
                    <a:cubicBezTo>
                      <a:pt x="288297" y="63222"/>
                      <a:pt x="440929" y="0"/>
                      <a:pt x="600080" y="1"/>
                    </a:cubicBezTo>
                    <a:lnTo>
                      <a:pt x="4728513" y="0"/>
                    </a:lnTo>
                    <a:cubicBezTo>
                      <a:pt x="4887664" y="0"/>
                      <a:pt x="5040296" y="63223"/>
                      <a:pt x="5152833" y="175760"/>
                    </a:cubicBezTo>
                    <a:cubicBezTo>
                      <a:pt x="5265370" y="288297"/>
                      <a:pt x="5328592" y="440929"/>
                      <a:pt x="5328591" y="600080"/>
                    </a:cubicBezTo>
                    <a:cubicBezTo>
                      <a:pt x="5328591" y="1400160"/>
                      <a:pt x="5328592" y="2200241"/>
                      <a:pt x="5328592" y="3000321"/>
                    </a:cubicBezTo>
                    <a:cubicBezTo>
                      <a:pt x="5328592" y="3159472"/>
                      <a:pt x="5265370" y="3312104"/>
                      <a:pt x="5152833" y="3424641"/>
                    </a:cubicBezTo>
                    <a:cubicBezTo>
                      <a:pt x="5040296" y="3537178"/>
                      <a:pt x="4887664" y="3600400"/>
                      <a:pt x="4728513" y="3600400"/>
                    </a:cubicBezTo>
                    <a:lnTo>
                      <a:pt x="600079" y="3600400"/>
                    </a:lnTo>
                    <a:cubicBezTo>
                      <a:pt x="440928" y="3600400"/>
                      <a:pt x="288296" y="3537177"/>
                      <a:pt x="175759" y="3424641"/>
                    </a:cubicBezTo>
                    <a:cubicBezTo>
                      <a:pt x="63222" y="3312104"/>
                      <a:pt x="0" y="3159472"/>
                      <a:pt x="0" y="3000321"/>
                    </a:cubicBezTo>
                    <a:lnTo>
                      <a:pt x="0" y="600079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" name="Овал 5"/>
              <p:cNvSpPr/>
              <p:nvPr/>
            </p:nvSpPr>
            <p:spPr>
              <a:xfrm>
                <a:off x="2123533" y="1772816"/>
                <a:ext cx="4464886" cy="50380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" name="Овал 6"/>
              <p:cNvSpPr/>
              <p:nvPr/>
            </p:nvSpPr>
            <p:spPr>
              <a:xfrm>
                <a:off x="2123533" y="5301464"/>
                <a:ext cx="4464886" cy="50380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14" name="Скругленный прямоугольник 13"/>
            <p:cNvSpPr/>
            <p:nvPr/>
          </p:nvSpPr>
          <p:spPr>
            <a:xfrm>
              <a:off x="2126625" y="2031359"/>
              <a:ext cx="4464886" cy="35971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2126625" y="5184966"/>
              <a:ext cx="4464886" cy="35971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7410" name="Группа 15"/>
          <p:cNvGrpSpPr>
            <a:grpSpLocks/>
          </p:cNvGrpSpPr>
          <p:nvPr/>
        </p:nvGrpSpPr>
        <p:grpSpPr bwMode="auto">
          <a:xfrm>
            <a:off x="468313" y="333375"/>
            <a:ext cx="8207375" cy="6264275"/>
            <a:chOff x="1691680" y="1772816"/>
            <a:chExt cx="5328592" cy="4032448"/>
          </a:xfrm>
        </p:grpSpPr>
        <p:grpSp>
          <p:nvGrpSpPr>
            <p:cNvPr id="17439" name="Группа 8"/>
            <p:cNvGrpSpPr>
              <a:grpSpLocks/>
            </p:cNvGrpSpPr>
            <p:nvPr/>
          </p:nvGrpSpPr>
          <p:grpSpPr bwMode="auto">
            <a:xfrm>
              <a:off x="1691680" y="1772816"/>
              <a:ext cx="5328592" cy="4032448"/>
              <a:chOff x="1691680" y="1772816"/>
              <a:chExt cx="5328592" cy="4032448"/>
            </a:xfrm>
          </p:grpSpPr>
          <p:sp>
            <p:nvSpPr>
              <p:cNvPr id="64" name="Полилиния 63"/>
              <p:cNvSpPr/>
              <p:nvPr/>
            </p:nvSpPr>
            <p:spPr>
              <a:xfrm>
                <a:off x="1691680" y="1979241"/>
                <a:ext cx="5328592" cy="3601203"/>
              </a:xfrm>
              <a:custGeom>
                <a:avLst/>
                <a:gdLst>
                  <a:gd name="connsiteX0" fmla="*/ 0 w 5328592"/>
                  <a:gd name="connsiteY0" fmla="*/ 600079 h 3600400"/>
                  <a:gd name="connsiteX1" fmla="*/ 175760 w 5328592"/>
                  <a:gd name="connsiteY1" fmla="*/ 175759 h 3600400"/>
                  <a:gd name="connsiteX2" fmla="*/ 600080 w 5328592"/>
                  <a:gd name="connsiteY2" fmla="*/ 1 h 3600400"/>
                  <a:gd name="connsiteX3" fmla="*/ 4728513 w 5328592"/>
                  <a:gd name="connsiteY3" fmla="*/ 0 h 3600400"/>
                  <a:gd name="connsiteX4" fmla="*/ 5152833 w 5328592"/>
                  <a:gd name="connsiteY4" fmla="*/ 175760 h 3600400"/>
                  <a:gd name="connsiteX5" fmla="*/ 5328591 w 5328592"/>
                  <a:gd name="connsiteY5" fmla="*/ 600080 h 3600400"/>
                  <a:gd name="connsiteX6" fmla="*/ 5328592 w 5328592"/>
                  <a:gd name="connsiteY6" fmla="*/ 3000321 h 3600400"/>
                  <a:gd name="connsiteX7" fmla="*/ 5152833 w 5328592"/>
                  <a:gd name="connsiteY7" fmla="*/ 3424641 h 3600400"/>
                  <a:gd name="connsiteX8" fmla="*/ 4728513 w 5328592"/>
                  <a:gd name="connsiteY8" fmla="*/ 3600400 h 3600400"/>
                  <a:gd name="connsiteX9" fmla="*/ 600079 w 5328592"/>
                  <a:gd name="connsiteY9" fmla="*/ 3600400 h 3600400"/>
                  <a:gd name="connsiteX10" fmla="*/ 175759 w 5328592"/>
                  <a:gd name="connsiteY10" fmla="*/ 3424641 h 3600400"/>
                  <a:gd name="connsiteX11" fmla="*/ 0 w 5328592"/>
                  <a:gd name="connsiteY11" fmla="*/ 3000321 h 3600400"/>
                  <a:gd name="connsiteX12" fmla="*/ 0 w 5328592"/>
                  <a:gd name="connsiteY12" fmla="*/ 600079 h 3600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328592" h="3600400">
                    <a:moveTo>
                      <a:pt x="0" y="600079"/>
                    </a:moveTo>
                    <a:cubicBezTo>
                      <a:pt x="0" y="440928"/>
                      <a:pt x="63223" y="288296"/>
                      <a:pt x="175760" y="175759"/>
                    </a:cubicBezTo>
                    <a:cubicBezTo>
                      <a:pt x="288297" y="63222"/>
                      <a:pt x="440929" y="0"/>
                      <a:pt x="600080" y="1"/>
                    </a:cubicBezTo>
                    <a:lnTo>
                      <a:pt x="4728513" y="0"/>
                    </a:lnTo>
                    <a:cubicBezTo>
                      <a:pt x="4887664" y="0"/>
                      <a:pt x="5040296" y="63223"/>
                      <a:pt x="5152833" y="175760"/>
                    </a:cubicBezTo>
                    <a:cubicBezTo>
                      <a:pt x="5265370" y="288297"/>
                      <a:pt x="5328592" y="440929"/>
                      <a:pt x="5328591" y="600080"/>
                    </a:cubicBezTo>
                    <a:cubicBezTo>
                      <a:pt x="5328591" y="1400160"/>
                      <a:pt x="5328592" y="2200241"/>
                      <a:pt x="5328592" y="3000321"/>
                    </a:cubicBezTo>
                    <a:cubicBezTo>
                      <a:pt x="5328592" y="3159472"/>
                      <a:pt x="5265370" y="3312104"/>
                      <a:pt x="5152833" y="3424641"/>
                    </a:cubicBezTo>
                    <a:cubicBezTo>
                      <a:pt x="5040296" y="3537178"/>
                      <a:pt x="4887664" y="3600400"/>
                      <a:pt x="4728513" y="3600400"/>
                    </a:cubicBezTo>
                    <a:lnTo>
                      <a:pt x="600079" y="3600400"/>
                    </a:lnTo>
                    <a:cubicBezTo>
                      <a:pt x="440928" y="3600400"/>
                      <a:pt x="288296" y="3537177"/>
                      <a:pt x="175759" y="3424641"/>
                    </a:cubicBezTo>
                    <a:cubicBezTo>
                      <a:pt x="63222" y="3312104"/>
                      <a:pt x="0" y="3159472"/>
                      <a:pt x="0" y="3000321"/>
                    </a:cubicBezTo>
                    <a:lnTo>
                      <a:pt x="0" y="600079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5" name="Овал 64"/>
              <p:cNvSpPr/>
              <p:nvPr/>
            </p:nvSpPr>
            <p:spPr>
              <a:xfrm>
                <a:off x="2123533" y="1772816"/>
                <a:ext cx="4464886" cy="50380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6" name="Овал 65"/>
              <p:cNvSpPr/>
              <p:nvPr/>
            </p:nvSpPr>
            <p:spPr>
              <a:xfrm>
                <a:off x="2123533" y="5301464"/>
                <a:ext cx="4464886" cy="50380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62" name="Скругленный прямоугольник 61"/>
            <p:cNvSpPr/>
            <p:nvPr/>
          </p:nvSpPr>
          <p:spPr>
            <a:xfrm>
              <a:off x="2126625" y="2031359"/>
              <a:ext cx="4464886" cy="35971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3" name="Скругленный прямоугольник 62"/>
            <p:cNvSpPr/>
            <p:nvPr/>
          </p:nvSpPr>
          <p:spPr>
            <a:xfrm>
              <a:off x="2126625" y="5184966"/>
              <a:ext cx="4464886" cy="35971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9" name="Группа 66"/>
          <p:cNvGrpSpPr/>
          <p:nvPr/>
        </p:nvGrpSpPr>
        <p:grpSpPr>
          <a:xfrm>
            <a:off x="4355976" y="3645024"/>
            <a:ext cx="288032" cy="1320619"/>
            <a:chOff x="4572000" y="3645024"/>
            <a:chExt cx="432048" cy="1608651"/>
          </a:xfrm>
          <a:solidFill>
            <a:srgbClr val="4579B9"/>
          </a:solidFill>
        </p:grpSpPr>
        <p:sp>
          <p:nvSpPr>
            <p:cNvPr id="68" name="Полилиния 67"/>
            <p:cNvSpPr/>
            <p:nvPr/>
          </p:nvSpPr>
          <p:spPr>
            <a:xfrm>
              <a:off x="4788024" y="3645024"/>
              <a:ext cx="216024" cy="1608651"/>
            </a:xfrm>
            <a:custGeom>
              <a:avLst/>
              <a:gdLst>
                <a:gd name="connsiteX0" fmla="*/ 25400 w 264885"/>
                <a:gd name="connsiteY0" fmla="*/ 239485 h 1953985"/>
                <a:gd name="connsiteX1" fmla="*/ 47171 w 264885"/>
                <a:gd name="connsiteY1" fmla="*/ 1632857 h 1953985"/>
                <a:gd name="connsiteX2" fmla="*/ 134257 w 264885"/>
                <a:gd name="connsiteY2" fmla="*/ 1872342 h 1953985"/>
                <a:gd name="connsiteX3" fmla="*/ 243114 w 264885"/>
                <a:gd name="connsiteY3" fmla="*/ 1839685 h 1953985"/>
                <a:gd name="connsiteX4" fmla="*/ 166914 w 264885"/>
                <a:gd name="connsiteY4" fmla="*/ 1186542 h 1953985"/>
                <a:gd name="connsiteX5" fmla="*/ 243114 w 264885"/>
                <a:gd name="connsiteY5" fmla="*/ 185057 h 1953985"/>
                <a:gd name="connsiteX6" fmla="*/ 36286 w 264885"/>
                <a:gd name="connsiteY6" fmla="*/ 76200 h 1953985"/>
                <a:gd name="connsiteX7" fmla="*/ 25400 w 264885"/>
                <a:gd name="connsiteY7" fmla="*/ 304800 h 1953985"/>
                <a:gd name="connsiteX8" fmla="*/ 3629 w 264885"/>
                <a:gd name="connsiteY8" fmla="*/ 315685 h 195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885" h="1953985">
                  <a:moveTo>
                    <a:pt x="25400" y="239485"/>
                  </a:moveTo>
                  <a:cubicBezTo>
                    <a:pt x="27214" y="800099"/>
                    <a:pt x="29028" y="1360714"/>
                    <a:pt x="47171" y="1632857"/>
                  </a:cubicBezTo>
                  <a:cubicBezTo>
                    <a:pt x="65314" y="1905000"/>
                    <a:pt x="101600" y="1837871"/>
                    <a:pt x="134257" y="1872342"/>
                  </a:cubicBezTo>
                  <a:cubicBezTo>
                    <a:pt x="166914" y="1906813"/>
                    <a:pt x="237671" y="1953985"/>
                    <a:pt x="243114" y="1839685"/>
                  </a:cubicBezTo>
                  <a:cubicBezTo>
                    <a:pt x="248557" y="1725385"/>
                    <a:pt x="166914" y="1462313"/>
                    <a:pt x="166914" y="1186542"/>
                  </a:cubicBezTo>
                  <a:cubicBezTo>
                    <a:pt x="166914" y="910771"/>
                    <a:pt x="264885" y="370114"/>
                    <a:pt x="243114" y="185057"/>
                  </a:cubicBezTo>
                  <a:cubicBezTo>
                    <a:pt x="221343" y="0"/>
                    <a:pt x="72572" y="56243"/>
                    <a:pt x="36286" y="76200"/>
                  </a:cubicBezTo>
                  <a:cubicBezTo>
                    <a:pt x="0" y="96157"/>
                    <a:pt x="30843" y="264886"/>
                    <a:pt x="25400" y="304800"/>
                  </a:cubicBezTo>
                  <a:cubicBezTo>
                    <a:pt x="19957" y="344714"/>
                    <a:pt x="11793" y="330199"/>
                    <a:pt x="3629" y="315685"/>
                  </a:cubicBezTo>
                </a:path>
              </a:pathLst>
            </a:cu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9" name="Полилиния 68"/>
            <p:cNvSpPr/>
            <p:nvPr/>
          </p:nvSpPr>
          <p:spPr>
            <a:xfrm flipH="1">
              <a:off x="4572000" y="3645024"/>
              <a:ext cx="233040" cy="1608651"/>
            </a:xfrm>
            <a:custGeom>
              <a:avLst/>
              <a:gdLst>
                <a:gd name="connsiteX0" fmla="*/ 25400 w 264885"/>
                <a:gd name="connsiteY0" fmla="*/ 239485 h 1953985"/>
                <a:gd name="connsiteX1" fmla="*/ 47171 w 264885"/>
                <a:gd name="connsiteY1" fmla="*/ 1632857 h 1953985"/>
                <a:gd name="connsiteX2" fmla="*/ 134257 w 264885"/>
                <a:gd name="connsiteY2" fmla="*/ 1872342 h 1953985"/>
                <a:gd name="connsiteX3" fmla="*/ 243114 w 264885"/>
                <a:gd name="connsiteY3" fmla="*/ 1839685 h 1953985"/>
                <a:gd name="connsiteX4" fmla="*/ 166914 w 264885"/>
                <a:gd name="connsiteY4" fmla="*/ 1186542 h 1953985"/>
                <a:gd name="connsiteX5" fmla="*/ 243114 w 264885"/>
                <a:gd name="connsiteY5" fmla="*/ 185057 h 1953985"/>
                <a:gd name="connsiteX6" fmla="*/ 36286 w 264885"/>
                <a:gd name="connsiteY6" fmla="*/ 76200 h 1953985"/>
                <a:gd name="connsiteX7" fmla="*/ 25400 w 264885"/>
                <a:gd name="connsiteY7" fmla="*/ 304800 h 1953985"/>
                <a:gd name="connsiteX8" fmla="*/ 3629 w 264885"/>
                <a:gd name="connsiteY8" fmla="*/ 315685 h 195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885" h="1953985">
                  <a:moveTo>
                    <a:pt x="25400" y="239485"/>
                  </a:moveTo>
                  <a:cubicBezTo>
                    <a:pt x="27214" y="800099"/>
                    <a:pt x="29028" y="1360714"/>
                    <a:pt x="47171" y="1632857"/>
                  </a:cubicBezTo>
                  <a:cubicBezTo>
                    <a:pt x="65314" y="1905000"/>
                    <a:pt x="101600" y="1837871"/>
                    <a:pt x="134257" y="1872342"/>
                  </a:cubicBezTo>
                  <a:cubicBezTo>
                    <a:pt x="166914" y="1906813"/>
                    <a:pt x="237671" y="1953985"/>
                    <a:pt x="243114" y="1839685"/>
                  </a:cubicBezTo>
                  <a:cubicBezTo>
                    <a:pt x="248557" y="1725385"/>
                    <a:pt x="166914" y="1462313"/>
                    <a:pt x="166914" y="1186542"/>
                  </a:cubicBezTo>
                  <a:cubicBezTo>
                    <a:pt x="166914" y="910771"/>
                    <a:pt x="264885" y="370114"/>
                    <a:pt x="243114" y="185057"/>
                  </a:cubicBezTo>
                  <a:cubicBezTo>
                    <a:pt x="221343" y="0"/>
                    <a:pt x="72572" y="56243"/>
                    <a:pt x="36286" y="76200"/>
                  </a:cubicBezTo>
                  <a:cubicBezTo>
                    <a:pt x="0" y="96157"/>
                    <a:pt x="30843" y="264886"/>
                    <a:pt x="25400" y="304800"/>
                  </a:cubicBezTo>
                  <a:cubicBezTo>
                    <a:pt x="19957" y="344714"/>
                    <a:pt x="11793" y="330199"/>
                    <a:pt x="3629" y="315685"/>
                  </a:cubicBezTo>
                </a:path>
              </a:pathLst>
            </a:cu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4572000" y="4293096"/>
              <a:ext cx="432048" cy="28803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0" name="Группа 70"/>
          <p:cNvGrpSpPr/>
          <p:nvPr/>
        </p:nvGrpSpPr>
        <p:grpSpPr>
          <a:xfrm>
            <a:off x="4355976" y="476672"/>
            <a:ext cx="288032" cy="1320619"/>
            <a:chOff x="4572000" y="3645024"/>
            <a:chExt cx="432048" cy="1608651"/>
          </a:xfrm>
          <a:solidFill>
            <a:srgbClr val="4579B9"/>
          </a:solidFill>
        </p:grpSpPr>
        <p:sp>
          <p:nvSpPr>
            <p:cNvPr id="72" name="Полилиния 71"/>
            <p:cNvSpPr/>
            <p:nvPr/>
          </p:nvSpPr>
          <p:spPr>
            <a:xfrm>
              <a:off x="4788024" y="3645024"/>
              <a:ext cx="216024" cy="1608651"/>
            </a:xfrm>
            <a:custGeom>
              <a:avLst/>
              <a:gdLst>
                <a:gd name="connsiteX0" fmla="*/ 25400 w 264885"/>
                <a:gd name="connsiteY0" fmla="*/ 239485 h 1953985"/>
                <a:gd name="connsiteX1" fmla="*/ 47171 w 264885"/>
                <a:gd name="connsiteY1" fmla="*/ 1632857 h 1953985"/>
                <a:gd name="connsiteX2" fmla="*/ 134257 w 264885"/>
                <a:gd name="connsiteY2" fmla="*/ 1872342 h 1953985"/>
                <a:gd name="connsiteX3" fmla="*/ 243114 w 264885"/>
                <a:gd name="connsiteY3" fmla="*/ 1839685 h 1953985"/>
                <a:gd name="connsiteX4" fmla="*/ 166914 w 264885"/>
                <a:gd name="connsiteY4" fmla="*/ 1186542 h 1953985"/>
                <a:gd name="connsiteX5" fmla="*/ 243114 w 264885"/>
                <a:gd name="connsiteY5" fmla="*/ 185057 h 1953985"/>
                <a:gd name="connsiteX6" fmla="*/ 36286 w 264885"/>
                <a:gd name="connsiteY6" fmla="*/ 76200 h 1953985"/>
                <a:gd name="connsiteX7" fmla="*/ 25400 w 264885"/>
                <a:gd name="connsiteY7" fmla="*/ 304800 h 1953985"/>
                <a:gd name="connsiteX8" fmla="*/ 3629 w 264885"/>
                <a:gd name="connsiteY8" fmla="*/ 315685 h 195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885" h="1953985">
                  <a:moveTo>
                    <a:pt x="25400" y="239485"/>
                  </a:moveTo>
                  <a:cubicBezTo>
                    <a:pt x="27214" y="800099"/>
                    <a:pt x="29028" y="1360714"/>
                    <a:pt x="47171" y="1632857"/>
                  </a:cubicBezTo>
                  <a:cubicBezTo>
                    <a:pt x="65314" y="1905000"/>
                    <a:pt x="101600" y="1837871"/>
                    <a:pt x="134257" y="1872342"/>
                  </a:cubicBezTo>
                  <a:cubicBezTo>
                    <a:pt x="166914" y="1906813"/>
                    <a:pt x="237671" y="1953985"/>
                    <a:pt x="243114" y="1839685"/>
                  </a:cubicBezTo>
                  <a:cubicBezTo>
                    <a:pt x="248557" y="1725385"/>
                    <a:pt x="166914" y="1462313"/>
                    <a:pt x="166914" y="1186542"/>
                  </a:cubicBezTo>
                  <a:cubicBezTo>
                    <a:pt x="166914" y="910771"/>
                    <a:pt x="264885" y="370114"/>
                    <a:pt x="243114" y="185057"/>
                  </a:cubicBezTo>
                  <a:cubicBezTo>
                    <a:pt x="221343" y="0"/>
                    <a:pt x="72572" y="56243"/>
                    <a:pt x="36286" y="76200"/>
                  </a:cubicBezTo>
                  <a:cubicBezTo>
                    <a:pt x="0" y="96157"/>
                    <a:pt x="30843" y="264886"/>
                    <a:pt x="25400" y="304800"/>
                  </a:cubicBezTo>
                  <a:cubicBezTo>
                    <a:pt x="19957" y="344714"/>
                    <a:pt x="11793" y="330199"/>
                    <a:pt x="3629" y="315685"/>
                  </a:cubicBezTo>
                </a:path>
              </a:pathLst>
            </a:cu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3" name="Полилиния 72"/>
            <p:cNvSpPr/>
            <p:nvPr/>
          </p:nvSpPr>
          <p:spPr>
            <a:xfrm flipH="1">
              <a:off x="4572000" y="3645024"/>
              <a:ext cx="233040" cy="1608651"/>
            </a:xfrm>
            <a:custGeom>
              <a:avLst/>
              <a:gdLst>
                <a:gd name="connsiteX0" fmla="*/ 25400 w 264885"/>
                <a:gd name="connsiteY0" fmla="*/ 239485 h 1953985"/>
                <a:gd name="connsiteX1" fmla="*/ 47171 w 264885"/>
                <a:gd name="connsiteY1" fmla="*/ 1632857 h 1953985"/>
                <a:gd name="connsiteX2" fmla="*/ 134257 w 264885"/>
                <a:gd name="connsiteY2" fmla="*/ 1872342 h 1953985"/>
                <a:gd name="connsiteX3" fmla="*/ 243114 w 264885"/>
                <a:gd name="connsiteY3" fmla="*/ 1839685 h 1953985"/>
                <a:gd name="connsiteX4" fmla="*/ 166914 w 264885"/>
                <a:gd name="connsiteY4" fmla="*/ 1186542 h 1953985"/>
                <a:gd name="connsiteX5" fmla="*/ 243114 w 264885"/>
                <a:gd name="connsiteY5" fmla="*/ 185057 h 1953985"/>
                <a:gd name="connsiteX6" fmla="*/ 36286 w 264885"/>
                <a:gd name="connsiteY6" fmla="*/ 76200 h 1953985"/>
                <a:gd name="connsiteX7" fmla="*/ 25400 w 264885"/>
                <a:gd name="connsiteY7" fmla="*/ 304800 h 1953985"/>
                <a:gd name="connsiteX8" fmla="*/ 3629 w 264885"/>
                <a:gd name="connsiteY8" fmla="*/ 315685 h 195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885" h="1953985">
                  <a:moveTo>
                    <a:pt x="25400" y="239485"/>
                  </a:moveTo>
                  <a:cubicBezTo>
                    <a:pt x="27214" y="800099"/>
                    <a:pt x="29028" y="1360714"/>
                    <a:pt x="47171" y="1632857"/>
                  </a:cubicBezTo>
                  <a:cubicBezTo>
                    <a:pt x="65314" y="1905000"/>
                    <a:pt x="101600" y="1837871"/>
                    <a:pt x="134257" y="1872342"/>
                  </a:cubicBezTo>
                  <a:cubicBezTo>
                    <a:pt x="166914" y="1906813"/>
                    <a:pt x="237671" y="1953985"/>
                    <a:pt x="243114" y="1839685"/>
                  </a:cubicBezTo>
                  <a:cubicBezTo>
                    <a:pt x="248557" y="1725385"/>
                    <a:pt x="166914" y="1462313"/>
                    <a:pt x="166914" y="1186542"/>
                  </a:cubicBezTo>
                  <a:cubicBezTo>
                    <a:pt x="166914" y="910771"/>
                    <a:pt x="264885" y="370114"/>
                    <a:pt x="243114" y="185057"/>
                  </a:cubicBezTo>
                  <a:cubicBezTo>
                    <a:pt x="221343" y="0"/>
                    <a:pt x="72572" y="56243"/>
                    <a:pt x="36286" y="76200"/>
                  </a:cubicBezTo>
                  <a:cubicBezTo>
                    <a:pt x="0" y="96157"/>
                    <a:pt x="30843" y="264886"/>
                    <a:pt x="25400" y="304800"/>
                  </a:cubicBezTo>
                  <a:cubicBezTo>
                    <a:pt x="19957" y="344714"/>
                    <a:pt x="11793" y="330199"/>
                    <a:pt x="3629" y="315685"/>
                  </a:cubicBezTo>
                </a:path>
              </a:pathLst>
            </a:cu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4" name="Овал 73"/>
            <p:cNvSpPr/>
            <p:nvPr/>
          </p:nvSpPr>
          <p:spPr>
            <a:xfrm>
              <a:off x="4572000" y="4293096"/>
              <a:ext cx="432048" cy="28803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1" name="Группа 74"/>
          <p:cNvGrpSpPr>
            <a:grpSpLocks/>
          </p:cNvGrpSpPr>
          <p:nvPr/>
        </p:nvGrpSpPr>
        <p:grpSpPr bwMode="auto">
          <a:xfrm>
            <a:off x="4356100" y="1916113"/>
            <a:ext cx="287338" cy="1320800"/>
            <a:chOff x="4572000" y="3645024"/>
            <a:chExt cx="432048" cy="1608651"/>
          </a:xfrm>
        </p:grpSpPr>
        <p:sp>
          <p:nvSpPr>
            <p:cNvPr id="76" name="Полилиния 75"/>
            <p:cNvSpPr/>
            <p:nvPr/>
          </p:nvSpPr>
          <p:spPr>
            <a:xfrm>
              <a:off x="4789218" y="3645024"/>
              <a:ext cx="214830" cy="1608651"/>
            </a:xfrm>
            <a:custGeom>
              <a:avLst/>
              <a:gdLst>
                <a:gd name="connsiteX0" fmla="*/ 25400 w 264885"/>
                <a:gd name="connsiteY0" fmla="*/ 239485 h 1953985"/>
                <a:gd name="connsiteX1" fmla="*/ 47171 w 264885"/>
                <a:gd name="connsiteY1" fmla="*/ 1632857 h 1953985"/>
                <a:gd name="connsiteX2" fmla="*/ 134257 w 264885"/>
                <a:gd name="connsiteY2" fmla="*/ 1872342 h 1953985"/>
                <a:gd name="connsiteX3" fmla="*/ 243114 w 264885"/>
                <a:gd name="connsiteY3" fmla="*/ 1839685 h 1953985"/>
                <a:gd name="connsiteX4" fmla="*/ 166914 w 264885"/>
                <a:gd name="connsiteY4" fmla="*/ 1186542 h 1953985"/>
                <a:gd name="connsiteX5" fmla="*/ 243114 w 264885"/>
                <a:gd name="connsiteY5" fmla="*/ 185057 h 1953985"/>
                <a:gd name="connsiteX6" fmla="*/ 36286 w 264885"/>
                <a:gd name="connsiteY6" fmla="*/ 76200 h 1953985"/>
                <a:gd name="connsiteX7" fmla="*/ 25400 w 264885"/>
                <a:gd name="connsiteY7" fmla="*/ 304800 h 1953985"/>
                <a:gd name="connsiteX8" fmla="*/ 3629 w 264885"/>
                <a:gd name="connsiteY8" fmla="*/ 315685 h 195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885" h="1953985">
                  <a:moveTo>
                    <a:pt x="25400" y="239485"/>
                  </a:moveTo>
                  <a:cubicBezTo>
                    <a:pt x="27214" y="800099"/>
                    <a:pt x="29028" y="1360714"/>
                    <a:pt x="47171" y="1632857"/>
                  </a:cubicBezTo>
                  <a:cubicBezTo>
                    <a:pt x="65314" y="1905000"/>
                    <a:pt x="101600" y="1837871"/>
                    <a:pt x="134257" y="1872342"/>
                  </a:cubicBezTo>
                  <a:cubicBezTo>
                    <a:pt x="166914" y="1906813"/>
                    <a:pt x="237671" y="1953985"/>
                    <a:pt x="243114" y="1839685"/>
                  </a:cubicBezTo>
                  <a:cubicBezTo>
                    <a:pt x="248557" y="1725385"/>
                    <a:pt x="166914" y="1462313"/>
                    <a:pt x="166914" y="1186542"/>
                  </a:cubicBezTo>
                  <a:cubicBezTo>
                    <a:pt x="166914" y="910771"/>
                    <a:pt x="264885" y="370114"/>
                    <a:pt x="243114" y="185057"/>
                  </a:cubicBezTo>
                  <a:cubicBezTo>
                    <a:pt x="221343" y="0"/>
                    <a:pt x="72572" y="56243"/>
                    <a:pt x="36286" y="76200"/>
                  </a:cubicBezTo>
                  <a:cubicBezTo>
                    <a:pt x="0" y="96157"/>
                    <a:pt x="30843" y="264886"/>
                    <a:pt x="25400" y="304800"/>
                  </a:cubicBezTo>
                  <a:cubicBezTo>
                    <a:pt x="19957" y="344714"/>
                    <a:pt x="11793" y="330199"/>
                    <a:pt x="3629" y="315685"/>
                  </a:cubicBezTo>
                </a:path>
              </a:pathLst>
            </a:custGeom>
            <a:solidFill>
              <a:srgbClr val="3C6494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7" name="Полилиния 76"/>
            <p:cNvSpPr/>
            <p:nvPr/>
          </p:nvSpPr>
          <p:spPr>
            <a:xfrm flipH="1">
              <a:off x="4572000" y="3645024"/>
              <a:ext cx="233926" cy="1608651"/>
            </a:xfrm>
            <a:custGeom>
              <a:avLst/>
              <a:gdLst>
                <a:gd name="connsiteX0" fmla="*/ 25400 w 264885"/>
                <a:gd name="connsiteY0" fmla="*/ 239485 h 1953985"/>
                <a:gd name="connsiteX1" fmla="*/ 47171 w 264885"/>
                <a:gd name="connsiteY1" fmla="*/ 1632857 h 1953985"/>
                <a:gd name="connsiteX2" fmla="*/ 134257 w 264885"/>
                <a:gd name="connsiteY2" fmla="*/ 1872342 h 1953985"/>
                <a:gd name="connsiteX3" fmla="*/ 243114 w 264885"/>
                <a:gd name="connsiteY3" fmla="*/ 1839685 h 1953985"/>
                <a:gd name="connsiteX4" fmla="*/ 166914 w 264885"/>
                <a:gd name="connsiteY4" fmla="*/ 1186542 h 1953985"/>
                <a:gd name="connsiteX5" fmla="*/ 243114 w 264885"/>
                <a:gd name="connsiteY5" fmla="*/ 185057 h 1953985"/>
                <a:gd name="connsiteX6" fmla="*/ 36286 w 264885"/>
                <a:gd name="connsiteY6" fmla="*/ 76200 h 1953985"/>
                <a:gd name="connsiteX7" fmla="*/ 25400 w 264885"/>
                <a:gd name="connsiteY7" fmla="*/ 304800 h 1953985"/>
                <a:gd name="connsiteX8" fmla="*/ 3629 w 264885"/>
                <a:gd name="connsiteY8" fmla="*/ 315685 h 195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885" h="1953985">
                  <a:moveTo>
                    <a:pt x="25400" y="239485"/>
                  </a:moveTo>
                  <a:cubicBezTo>
                    <a:pt x="27214" y="800099"/>
                    <a:pt x="29028" y="1360714"/>
                    <a:pt x="47171" y="1632857"/>
                  </a:cubicBezTo>
                  <a:cubicBezTo>
                    <a:pt x="65314" y="1905000"/>
                    <a:pt x="101600" y="1837871"/>
                    <a:pt x="134257" y="1872342"/>
                  </a:cubicBezTo>
                  <a:cubicBezTo>
                    <a:pt x="166914" y="1906813"/>
                    <a:pt x="237671" y="1953985"/>
                    <a:pt x="243114" y="1839685"/>
                  </a:cubicBezTo>
                  <a:cubicBezTo>
                    <a:pt x="248557" y="1725385"/>
                    <a:pt x="166914" y="1462313"/>
                    <a:pt x="166914" y="1186542"/>
                  </a:cubicBezTo>
                  <a:cubicBezTo>
                    <a:pt x="166914" y="910771"/>
                    <a:pt x="264885" y="370114"/>
                    <a:pt x="243114" y="185057"/>
                  </a:cubicBezTo>
                  <a:cubicBezTo>
                    <a:pt x="221343" y="0"/>
                    <a:pt x="72572" y="56243"/>
                    <a:pt x="36286" y="76200"/>
                  </a:cubicBezTo>
                  <a:cubicBezTo>
                    <a:pt x="0" y="96157"/>
                    <a:pt x="30843" y="264886"/>
                    <a:pt x="25400" y="304800"/>
                  </a:cubicBezTo>
                  <a:cubicBezTo>
                    <a:pt x="19957" y="344714"/>
                    <a:pt x="11793" y="330199"/>
                    <a:pt x="3629" y="315685"/>
                  </a:cubicBezTo>
                </a:path>
              </a:pathLst>
            </a:custGeom>
            <a:solidFill>
              <a:srgbClr val="3C6494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4572000" y="4292737"/>
              <a:ext cx="432048" cy="2880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2" name="Группа 78"/>
          <p:cNvGrpSpPr>
            <a:grpSpLocks/>
          </p:cNvGrpSpPr>
          <p:nvPr/>
        </p:nvGrpSpPr>
        <p:grpSpPr bwMode="auto">
          <a:xfrm>
            <a:off x="4356100" y="5084763"/>
            <a:ext cx="287338" cy="1320800"/>
            <a:chOff x="4572000" y="3645024"/>
            <a:chExt cx="432048" cy="1608651"/>
          </a:xfrm>
        </p:grpSpPr>
        <p:sp>
          <p:nvSpPr>
            <p:cNvPr id="80" name="Полилиния 79"/>
            <p:cNvSpPr/>
            <p:nvPr/>
          </p:nvSpPr>
          <p:spPr>
            <a:xfrm>
              <a:off x="4789218" y="3645024"/>
              <a:ext cx="214830" cy="1608651"/>
            </a:xfrm>
            <a:custGeom>
              <a:avLst/>
              <a:gdLst>
                <a:gd name="connsiteX0" fmla="*/ 25400 w 264885"/>
                <a:gd name="connsiteY0" fmla="*/ 239485 h 1953985"/>
                <a:gd name="connsiteX1" fmla="*/ 47171 w 264885"/>
                <a:gd name="connsiteY1" fmla="*/ 1632857 h 1953985"/>
                <a:gd name="connsiteX2" fmla="*/ 134257 w 264885"/>
                <a:gd name="connsiteY2" fmla="*/ 1872342 h 1953985"/>
                <a:gd name="connsiteX3" fmla="*/ 243114 w 264885"/>
                <a:gd name="connsiteY3" fmla="*/ 1839685 h 1953985"/>
                <a:gd name="connsiteX4" fmla="*/ 166914 w 264885"/>
                <a:gd name="connsiteY4" fmla="*/ 1186542 h 1953985"/>
                <a:gd name="connsiteX5" fmla="*/ 243114 w 264885"/>
                <a:gd name="connsiteY5" fmla="*/ 185057 h 1953985"/>
                <a:gd name="connsiteX6" fmla="*/ 36286 w 264885"/>
                <a:gd name="connsiteY6" fmla="*/ 76200 h 1953985"/>
                <a:gd name="connsiteX7" fmla="*/ 25400 w 264885"/>
                <a:gd name="connsiteY7" fmla="*/ 304800 h 1953985"/>
                <a:gd name="connsiteX8" fmla="*/ 3629 w 264885"/>
                <a:gd name="connsiteY8" fmla="*/ 315685 h 195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885" h="1953985">
                  <a:moveTo>
                    <a:pt x="25400" y="239485"/>
                  </a:moveTo>
                  <a:cubicBezTo>
                    <a:pt x="27214" y="800099"/>
                    <a:pt x="29028" y="1360714"/>
                    <a:pt x="47171" y="1632857"/>
                  </a:cubicBezTo>
                  <a:cubicBezTo>
                    <a:pt x="65314" y="1905000"/>
                    <a:pt x="101600" y="1837871"/>
                    <a:pt x="134257" y="1872342"/>
                  </a:cubicBezTo>
                  <a:cubicBezTo>
                    <a:pt x="166914" y="1906813"/>
                    <a:pt x="237671" y="1953985"/>
                    <a:pt x="243114" y="1839685"/>
                  </a:cubicBezTo>
                  <a:cubicBezTo>
                    <a:pt x="248557" y="1725385"/>
                    <a:pt x="166914" y="1462313"/>
                    <a:pt x="166914" y="1186542"/>
                  </a:cubicBezTo>
                  <a:cubicBezTo>
                    <a:pt x="166914" y="910771"/>
                    <a:pt x="264885" y="370114"/>
                    <a:pt x="243114" y="185057"/>
                  </a:cubicBezTo>
                  <a:cubicBezTo>
                    <a:pt x="221343" y="0"/>
                    <a:pt x="72572" y="56243"/>
                    <a:pt x="36286" y="76200"/>
                  </a:cubicBezTo>
                  <a:cubicBezTo>
                    <a:pt x="0" y="96157"/>
                    <a:pt x="30843" y="264886"/>
                    <a:pt x="25400" y="304800"/>
                  </a:cubicBezTo>
                  <a:cubicBezTo>
                    <a:pt x="19957" y="344714"/>
                    <a:pt x="11793" y="330199"/>
                    <a:pt x="3629" y="315685"/>
                  </a:cubicBezTo>
                </a:path>
              </a:pathLst>
            </a:custGeom>
            <a:solidFill>
              <a:srgbClr val="3C6494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1" name="Полилиния 80"/>
            <p:cNvSpPr/>
            <p:nvPr/>
          </p:nvSpPr>
          <p:spPr>
            <a:xfrm flipH="1">
              <a:off x="4572000" y="3645024"/>
              <a:ext cx="233926" cy="1608651"/>
            </a:xfrm>
            <a:custGeom>
              <a:avLst/>
              <a:gdLst>
                <a:gd name="connsiteX0" fmla="*/ 25400 w 264885"/>
                <a:gd name="connsiteY0" fmla="*/ 239485 h 1953985"/>
                <a:gd name="connsiteX1" fmla="*/ 47171 w 264885"/>
                <a:gd name="connsiteY1" fmla="*/ 1632857 h 1953985"/>
                <a:gd name="connsiteX2" fmla="*/ 134257 w 264885"/>
                <a:gd name="connsiteY2" fmla="*/ 1872342 h 1953985"/>
                <a:gd name="connsiteX3" fmla="*/ 243114 w 264885"/>
                <a:gd name="connsiteY3" fmla="*/ 1839685 h 1953985"/>
                <a:gd name="connsiteX4" fmla="*/ 166914 w 264885"/>
                <a:gd name="connsiteY4" fmla="*/ 1186542 h 1953985"/>
                <a:gd name="connsiteX5" fmla="*/ 243114 w 264885"/>
                <a:gd name="connsiteY5" fmla="*/ 185057 h 1953985"/>
                <a:gd name="connsiteX6" fmla="*/ 36286 w 264885"/>
                <a:gd name="connsiteY6" fmla="*/ 76200 h 1953985"/>
                <a:gd name="connsiteX7" fmla="*/ 25400 w 264885"/>
                <a:gd name="connsiteY7" fmla="*/ 304800 h 1953985"/>
                <a:gd name="connsiteX8" fmla="*/ 3629 w 264885"/>
                <a:gd name="connsiteY8" fmla="*/ 315685 h 195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885" h="1953985">
                  <a:moveTo>
                    <a:pt x="25400" y="239485"/>
                  </a:moveTo>
                  <a:cubicBezTo>
                    <a:pt x="27214" y="800099"/>
                    <a:pt x="29028" y="1360714"/>
                    <a:pt x="47171" y="1632857"/>
                  </a:cubicBezTo>
                  <a:cubicBezTo>
                    <a:pt x="65314" y="1905000"/>
                    <a:pt x="101600" y="1837871"/>
                    <a:pt x="134257" y="1872342"/>
                  </a:cubicBezTo>
                  <a:cubicBezTo>
                    <a:pt x="166914" y="1906813"/>
                    <a:pt x="237671" y="1953985"/>
                    <a:pt x="243114" y="1839685"/>
                  </a:cubicBezTo>
                  <a:cubicBezTo>
                    <a:pt x="248557" y="1725385"/>
                    <a:pt x="166914" y="1462313"/>
                    <a:pt x="166914" y="1186542"/>
                  </a:cubicBezTo>
                  <a:cubicBezTo>
                    <a:pt x="166914" y="910771"/>
                    <a:pt x="264885" y="370114"/>
                    <a:pt x="243114" y="185057"/>
                  </a:cubicBezTo>
                  <a:cubicBezTo>
                    <a:pt x="221343" y="0"/>
                    <a:pt x="72572" y="56243"/>
                    <a:pt x="36286" y="76200"/>
                  </a:cubicBezTo>
                  <a:cubicBezTo>
                    <a:pt x="0" y="96157"/>
                    <a:pt x="30843" y="264886"/>
                    <a:pt x="25400" y="304800"/>
                  </a:cubicBezTo>
                  <a:cubicBezTo>
                    <a:pt x="19957" y="344714"/>
                    <a:pt x="11793" y="330199"/>
                    <a:pt x="3629" y="315685"/>
                  </a:cubicBezTo>
                </a:path>
              </a:pathLst>
            </a:custGeom>
            <a:solidFill>
              <a:srgbClr val="3C6494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4572000" y="4292737"/>
              <a:ext cx="432048" cy="2880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6" name="Полилиния 15"/>
          <p:cNvSpPr/>
          <p:nvPr/>
        </p:nvSpPr>
        <p:spPr>
          <a:xfrm>
            <a:off x="4572000" y="1916113"/>
            <a:ext cx="287338" cy="2233612"/>
          </a:xfrm>
          <a:custGeom>
            <a:avLst/>
            <a:gdLst>
              <a:gd name="connsiteX0" fmla="*/ 0 w 277368"/>
              <a:gd name="connsiteY0" fmla="*/ 289560 h 1560576"/>
              <a:gd name="connsiteX1" fmla="*/ 73152 w 277368"/>
              <a:gd name="connsiteY1" fmla="*/ 170688 h 1560576"/>
              <a:gd name="connsiteX2" fmla="*/ 73152 w 277368"/>
              <a:gd name="connsiteY2" fmla="*/ 170688 h 1560576"/>
              <a:gd name="connsiteX3" fmla="*/ 228600 w 277368"/>
              <a:gd name="connsiteY3" fmla="*/ 124968 h 1560576"/>
              <a:gd name="connsiteX4" fmla="*/ 155448 w 277368"/>
              <a:gd name="connsiteY4" fmla="*/ 920496 h 1560576"/>
              <a:gd name="connsiteX5" fmla="*/ 274320 w 277368"/>
              <a:gd name="connsiteY5" fmla="*/ 1414272 h 1560576"/>
              <a:gd name="connsiteX6" fmla="*/ 173736 w 277368"/>
              <a:gd name="connsiteY6" fmla="*/ 1542288 h 1560576"/>
              <a:gd name="connsiteX7" fmla="*/ 64008 w 277368"/>
              <a:gd name="connsiteY7" fmla="*/ 1304544 h 1560576"/>
              <a:gd name="connsiteX8" fmla="*/ 54864 w 277368"/>
              <a:gd name="connsiteY8" fmla="*/ 655320 h 1560576"/>
              <a:gd name="connsiteX9" fmla="*/ 0 w 277368"/>
              <a:gd name="connsiteY9" fmla="*/ 289560 h 156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7368" h="1560576">
                <a:moveTo>
                  <a:pt x="0" y="289560"/>
                </a:moveTo>
                <a:lnTo>
                  <a:pt x="73152" y="170688"/>
                </a:lnTo>
                <a:lnTo>
                  <a:pt x="73152" y="170688"/>
                </a:lnTo>
                <a:cubicBezTo>
                  <a:pt x="99060" y="163068"/>
                  <a:pt x="214884" y="0"/>
                  <a:pt x="228600" y="124968"/>
                </a:cubicBezTo>
                <a:cubicBezTo>
                  <a:pt x="242316" y="249936"/>
                  <a:pt x="147828" y="705612"/>
                  <a:pt x="155448" y="920496"/>
                </a:cubicBezTo>
                <a:cubicBezTo>
                  <a:pt x="163068" y="1135380"/>
                  <a:pt x="271272" y="1310640"/>
                  <a:pt x="274320" y="1414272"/>
                </a:cubicBezTo>
                <a:cubicBezTo>
                  <a:pt x="277368" y="1517904"/>
                  <a:pt x="208788" y="1560576"/>
                  <a:pt x="173736" y="1542288"/>
                </a:cubicBezTo>
                <a:cubicBezTo>
                  <a:pt x="138684" y="1524000"/>
                  <a:pt x="83820" y="1452372"/>
                  <a:pt x="64008" y="1304544"/>
                </a:cubicBezTo>
                <a:cubicBezTo>
                  <a:pt x="44196" y="1156716"/>
                  <a:pt x="70104" y="827532"/>
                  <a:pt x="54864" y="655320"/>
                </a:cubicBezTo>
                <a:cubicBezTo>
                  <a:pt x="39624" y="483108"/>
                  <a:pt x="6096" y="377190"/>
                  <a:pt x="0" y="28956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5205413" y="2087563"/>
            <a:ext cx="1420812" cy="855662"/>
          </a:xfrm>
          <a:custGeom>
            <a:avLst/>
            <a:gdLst>
              <a:gd name="connsiteX0" fmla="*/ 124968 w 1175004"/>
              <a:gd name="connsiteY0" fmla="*/ 25908 h 591312"/>
              <a:gd name="connsiteX1" fmla="*/ 124968 w 1175004"/>
              <a:gd name="connsiteY1" fmla="*/ 117348 h 591312"/>
              <a:gd name="connsiteX2" fmla="*/ 719328 w 1175004"/>
              <a:gd name="connsiteY2" fmla="*/ 135636 h 591312"/>
              <a:gd name="connsiteX3" fmla="*/ 1030224 w 1175004"/>
              <a:gd name="connsiteY3" fmla="*/ 528828 h 591312"/>
              <a:gd name="connsiteX4" fmla="*/ 1149096 w 1175004"/>
              <a:gd name="connsiteY4" fmla="*/ 510540 h 591312"/>
              <a:gd name="connsiteX5" fmla="*/ 874776 w 1175004"/>
              <a:gd name="connsiteY5" fmla="*/ 80772 h 591312"/>
              <a:gd name="connsiteX6" fmla="*/ 124968 w 1175004"/>
              <a:gd name="connsiteY6" fmla="*/ 25908 h 591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5004" h="591312">
                <a:moveTo>
                  <a:pt x="124968" y="25908"/>
                </a:moveTo>
                <a:cubicBezTo>
                  <a:pt x="0" y="32004"/>
                  <a:pt x="25908" y="99060"/>
                  <a:pt x="124968" y="117348"/>
                </a:cubicBezTo>
                <a:cubicBezTo>
                  <a:pt x="224028" y="135636"/>
                  <a:pt x="568452" y="67056"/>
                  <a:pt x="719328" y="135636"/>
                </a:cubicBezTo>
                <a:cubicBezTo>
                  <a:pt x="870204" y="204216"/>
                  <a:pt x="958596" y="466344"/>
                  <a:pt x="1030224" y="528828"/>
                </a:cubicBezTo>
                <a:cubicBezTo>
                  <a:pt x="1101852" y="591312"/>
                  <a:pt x="1175004" y="585216"/>
                  <a:pt x="1149096" y="510540"/>
                </a:cubicBezTo>
                <a:cubicBezTo>
                  <a:pt x="1123188" y="435864"/>
                  <a:pt x="1048512" y="161544"/>
                  <a:pt x="874776" y="80772"/>
                </a:cubicBezTo>
                <a:cubicBezTo>
                  <a:pt x="701040" y="0"/>
                  <a:pt x="249936" y="19812"/>
                  <a:pt x="124968" y="25908"/>
                </a:cubicBezTo>
                <a:close/>
              </a:path>
            </a:pathLst>
          </a:custGeom>
          <a:solidFill>
            <a:srgbClr val="3C64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5292725" y="3284538"/>
            <a:ext cx="865188" cy="1657350"/>
          </a:xfrm>
          <a:custGeom>
            <a:avLst/>
            <a:gdLst>
              <a:gd name="connsiteX0" fmla="*/ 56388 w 434340"/>
              <a:gd name="connsiteY0" fmla="*/ 190500 h 1360932"/>
              <a:gd name="connsiteX1" fmla="*/ 257556 w 434340"/>
              <a:gd name="connsiteY1" fmla="*/ 583692 h 1360932"/>
              <a:gd name="connsiteX2" fmla="*/ 248412 w 434340"/>
              <a:gd name="connsiteY2" fmla="*/ 1168908 h 1360932"/>
              <a:gd name="connsiteX3" fmla="*/ 348996 w 434340"/>
              <a:gd name="connsiteY3" fmla="*/ 1269492 h 1360932"/>
              <a:gd name="connsiteX4" fmla="*/ 385572 w 434340"/>
              <a:gd name="connsiteY4" fmla="*/ 620268 h 1360932"/>
              <a:gd name="connsiteX5" fmla="*/ 56388 w 434340"/>
              <a:gd name="connsiteY5" fmla="*/ 71628 h 1360932"/>
              <a:gd name="connsiteX6" fmla="*/ 56388 w 434340"/>
              <a:gd name="connsiteY6" fmla="*/ 190500 h 1360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340" h="1360932">
                <a:moveTo>
                  <a:pt x="56388" y="190500"/>
                </a:moveTo>
                <a:cubicBezTo>
                  <a:pt x="89916" y="275844"/>
                  <a:pt x="225552" y="420624"/>
                  <a:pt x="257556" y="583692"/>
                </a:cubicBezTo>
                <a:cubicBezTo>
                  <a:pt x="289560" y="746760"/>
                  <a:pt x="233172" y="1054608"/>
                  <a:pt x="248412" y="1168908"/>
                </a:cubicBezTo>
                <a:cubicBezTo>
                  <a:pt x="263652" y="1283208"/>
                  <a:pt x="326136" y="1360932"/>
                  <a:pt x="348996" y="1269492"/>
                </a:cubicBezTo>
                <a:cubicBezTo>
                  <a:pt x="371856" y="1178052"/>
                  <a:pt x="434340" y="819912"/>
                  <a:pt x="385572" y="620268"/>
                </a:cubicBezTo>
                <a:cubicBezTo>
                  <a:pt x="336804" y="420624"/>
                  <a:pt x="112776" y="143256"/>
                  <a:pt x="56388" y="71628"/>
                </a:cubicBezTo>
                <a:cubicBezTo>
                  <a:pt x="0" y="0"/>
                  <a:pt x="22860" y="105156"/>
                  <a:pt x="56388" y="19050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5076825" y="2133600"/>
            <a:ext cx="503238" cy="1727200"/>
          </a:xfrm>
          <a:custGeom>
            <a:avLst/>
            <a:gdLst>
              <a:gd name="connsiteX0" fmla="*/ 19812 w 582168"/>
              <a:gd name="connsiteY0" fmla="*/ 192024 h 1641348"/>
              <a:gd name="connsiteX1" fmla="*/ 28956 w 582168"/>
              <a:gd name="connsiteY1" fmla="*/ 448056 h 1641348"/>
              <a:gd name="connsiteX2" fmla="*/ 193548 w 582168"/>
              <a:gd name="connsiteY2" fmla="*/ 877824 h 1641348"/>
              <a:gd name="connsiteX3" fmla="*/ 422148 w 582168"/>
              <a:gd name="connsiteY3" fmla="*/ 1271016 h 1641348"/>
              <a:gd name="connsiteX4" fmla="*/ 431292 w 582168"/>
              <a:gd name="connsiteY4" fmla="*/ 1572768 h 1641348"/>
              <a:gd name="connsiteX5" fmla="*/ 522732 w 582168"/>
              <a:gd name="connsiteY5" fmla="*/ 1563624 h 1641348"/>
              <a:gd name="connsiteX6" fmla="*/ 541020 w 582168"/>
              <a:gd name="connsiteY6" fmla="*/ 1106424 h 1641348"/>
              <a:gd name="connsiteX7" fmla="*/ 275844 w 582168"/>
              <a:gd name="connsiteY7" fmla="*/ 722376 h 1641348"/>
              <a:gd name="connsiteX8" fmla="*/ 92964 w 582168"/>
              <a:gd name="connsiteY8" fmla="*/ 429768 h 1641348"/>
              <a:gd name="connsiteX9" fmla="*/ 166116 w 582168"/>
              <a:gd name="connsiteY9" fmla="*/ 91440 h 1641348"/>
              <a:gd name="connsiteX10" fmla="*/ 47244 w 582168"/>
              <a:gd name="connsiteY10" fmla="*/ 18288 h 1641348"/>
              <a:gd name="connsiteX11" fmla="*/ 19812 w 582168"/>
              <a:gd name="connsiteY11" fmla="*/ 192024 h 164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2168" h="1641348">
                <a:moveTo>
                  <a:pt x="19812" y="192024"/>
                </a:moveTo>
                <a:cubicBezTo>
                  <a:pt x="16764" y="263652"/>
                  <a:pt x="0" y="333756"/>
                  <a:pt x="28956" y="448056"/>
                </a:cubicBezTo>
                <a:cubicBezTo>
                  <a:pt x="57912" y="562356"/>
                  <a:pt x="128016" y="740664"/>
                  <a:pt x="193548" y="877824"/>
                </a:cubicBezTo>
                <a:cubicBezTo>
                  <a:pt x="259080" y="1014984"/>
                  <a:pt x="382524" y="1155192"/>
                  <a:pt x="422148" y="1271016"/>
                </a:cubicBezTo>
                <a:cubicBezTo>
                  <a:pt x="461772" y="1386840"/>
                  <a:pt x="414528" y="1524000"/>
                  <a:pt x="431292" y="1572768"/>
                </a:cubicBezTo>
                <a:cubicBezTo>
                  <a:pt x="448056" y="1621536"/>
                  <a:pt x="504444" y="1641348"/>
                  <a:pt x="522732" y="1563624"/>
                </a:cubicBezTo>
                <a:cubicBezTo>
                  <a:pt x="541020" y="1485900"/>
                  <a:pt x="582168" y="1246632"/>
                  <a:pt x="541020" y="1106424"/>
                </a:cubicBezTo>
                <a:cubicBezTo>
                  <a:pt x="499872" y="966216"/>
                  <a:pt x="350520" y="835152"/>
                  <a:pt x="275844" y="722376"/>
                </a:cubicBezTo>
                <a:cubicBezTo>
                  <a:pt x="201168" y="609600"/>
                  <a:pt x="111252" y="534924"/>
                  <a:pt x="92964" y="429768"/>
                </a:cubicBezTo>
                <a:cubicBezTo>
                  <a:pt x="74676" y="324612"/>
                  <a:pt x="173736" y="160020"/>
                  <a:pt x="166116" y="91440"/>
                </a:cubicBezTo>
                <a:cubicBezTo>
                  <a:pt x="158496" y="22860"/>
                  <a:pt x="73152" y="0"/>
                  <a:pt x="47244" y="18288"/>
                </a:cubicBezTo>
                <a:cubicBezTo>
                  <a:pt x="21336" y="36576"/>
                  <a:pt x="22860" y="120396"/>
                  <a:pt x="19812" y="192024"/>
                </a:cubicBezTo>
                <a:close/>
              </a:path>
            </a:pathLst>
          </a:custGeom>
          <a:solidFill>
            <a:srgbClr val="3C64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4087813" y="4005263"/>
            <a:ext cx="1512887" cy="698500"/>
          </a:xfrm>
          <a:custGeom>
            <a:avLst/>
            <a:gdLst>
              <a:gd name="connsiteX0" fmla="*/ 283464 w 1028700"/>
              <a:gd name="connsiteY0" fmla="*/ 400812 h 527304"/>
              <a:gd name="connsiteX1" fmla="*/ 694944 w 1028700"/>
              <a:gd name="connsiteY1" fmla="*/ 409956 h 527304"/>
              <a:gd name="connsiteX2" fmla="*/ 932688 w 1028700"/>
              <a:gd name="connsiteY2" fmla="*/ 80772 h 527304"/>
              <a:gd name="connsiteX3" fmla="*/ 1024128 w 1028700"/>
              <a:gd name="connsiteY3" fmla="*/ 16764 h 527304"/>
              <a:gd name="connsiteX4" fmla="*/ 960120 w 1028700"/>
              <a:gd name="connsiteY4" fmla="*/ 181356 h 527304"/>
              <a:gd name="connsiteX5" fmla="*/ 749808 w 1028700"/>
              <a:gd name="connsiteY5" fmla="*/ 483108 h 527304"/>
              <a:gd name="connsiteX6" fmla="*/ 109728 w 1028700"/>
              <a:gd name="connsiteY6" fmla="*/ 446532 h 527304"/>
              <a:gd name="connsiteX7" fmla="*/ 91440 w 1028700"/>
              <a:gd name="connsiteY7" fmla="*/ 336804 h 527304"/>
              <a:gd name="connsiteX8" fmla="*/ 283464 w 1028700"/>
              <a:gd name="connsiteY8" fmla="*/ 400812 h 527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8700" h="527304">
                <a:moveTo>
                  <a:pt x="283464" y="400812"/>
                </a:moveTo>
                <a:cubicBezTo>
                  <a:pt x="384048" y="413004"/>
                  <a:pt x="586740" y="463296"/>
                  <a:pt x="694944" y="409956"/>
                </a:cubicBezTo>
                <a:cubicBezTo>
                  <a:pt x="803148" y="356616"/>
                  <a:pt x="877824" y="146304"/>
                  <a:pt x="932688" y="80772"/>
                </a:cubicBezTo>
                <a:cubicBezTo>
                  <a:pt x="987552" y="15240"/>
                  <a:pt x="1019556" y="0"/>
                  <a:pt x="1024128" y="16764"/>
                </a:cubicBezTo>
                <a:cubicBezTo>
                  <a:pt x="1028700" y="33528"/>
                  <a:pt x="1005840" y="103632"/>
                  <a:pt x="960120" y="181356"/>
                </a:cubicBezTo>
                <a:cubicBezTo>
                  <a:pt x="914400" y="259080"/>
                  <a:pt x="891540" y="438912"/>
                  <a:pt x="749808" y="483108"/>
                </a:cubicBezTo>
                <a:cubicBezTo>
                  <a:pt x="608076" y="527304"/>
                  <a:pt x="219456" y="470916"/>
                  <a:pt x="109728" y="446532"/>
                </a:cubicBezTo>
                <a:cubicBezTo>
                  <a:pt x="0" y="422148"/>
                  <a:pt x="60960" y="347472"/>
                  <a:pt x="91440" y="336804"/>
                </a:cubicBezTo>
                <a:cubicBezTo>
                  <a:pt x="121920" y="326136"/>
                  <a:pt x="182880" y="388620"/>
                  <a:pt x="283464" y="400812"/>
                </a:cubicBezTo>
                <a:close/>
              </a:path>
            </a:pathLst>
          </a:custGeom>
          <a:solidFill>
            <a:srgbClr val="3C64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6443663" y="2852738"/>
            <a:ext cx="673100" cy="1565275"/>
          </a:xfrm>
          <a:custGeom>
            <a:avLst/>
            <a:gdLst>
              <a:gd name="connsiteX0" fmla="*/ 99060 w 379476"/>
              <a:gd name="connsiteY0" fmla="*/ 164592 h 1269492"/>
              <a:gd name="connsiteX1" fmla="*/ 181356 w 379476"/>
              <a:gd name="connsiteY1" fmla="*/ 219456 h 1269492"/>
              <a:gd name="connsiteX2" fmla="*/ 291084 w 379476"/>
              <a:gd name="connsiteY2" fmla="*/ 484632 h 1269492"/>
              <a:gd name="connsiteX3" fmla="*/ 263652 w 379476"/>
              <a:gd name="connsiteY3" fmla="*/ 868680 h 1269492"/>
              <a:gd name="connsiteX4" fmla="*/ 245364 w 379476"/>
              <a:gd name="connsiteY4" fmla="*/ 1225296 h 1269492"/>
              <a:gd name="connsiteX5" fmla="*/ 336804 w 379476"/>
              <a:gd name="connsiteY5" fmla="*/ 1133856 h 1269492"/>
              <a:gd name="connsiteX6" fmla="*/ 373380 w 379476"/>
              <a:gd name="connsiteY6" fmla="*/ 594360 h 1269492"/>
              <a:gd name="connsiteX7" fmla="*/ 300228 w 379476"/>
              <a:gd name="connsiteY7" fmla="*/ 265176 h 1269492"/>
              <a:gd name="connsiteX8" fmla="*/ 44196 w 379476"/>
              <a:gd name="connsiteY8" fmla="*/ 18288 h 1269492"/>
              <a:gd name="connsiteX9" fmla="*/ 35052 w 379476"/>
              <a:gd name="connsiteY9" fmla="*/ 155448 h 1269492"/>
              <a:gd name="connsiteX10" fmla="*/ 99060 w 379476"/>
              <a:gd name="connsiteY10" fmla="*/ 164592 h 1269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9476" h="1269492">
                <a:moveTo>
                  <a:pt x="99060" y="164592"/>
                </a:moveTo>
                <a:cubicBezTo>
                  <a:pt x="123444" y="175260"/>
                  <a:pt x="149352" y="166116"/>
                  <a:pt x="181356" y="219456"/>
                </a:cubicBezTo>
                <a:cubicBezTo>
                  <a:pt x="213360" y="272796"/>
                  <a:pt x="277368" y="376428"/>
                  <a:pt x="291084" y="484632"/>
                </a:cubicBezTo>
                <a:cubicBezTo>
                  <a:pt x="304800" y="592836"/>
                  <a:pt x="271272" y="745236"/>
                  <a:pt x="263652" y="868680"/>
                </a:cubicBezTo>
                <a:cubicBezTo>
                  <a:pt x="256032" y="992124"/>
                  <a:pt x="233172" y="1181100"/>
                  <a:pt x="245364" y="1225296"/>
                </a:cubicBezTo>
                <a:cubicBezTo>
                  <a:pt x="257556" y="1269492"/>
                  <a:pt x="315468" y="1239012"/>
                  <a:pt x="336804" y="1133856"/>
                </a:cubicBezTo>
                <a:cubicBezTo>
                  <a:pt x="358140" y="1028700"/>
                  <a:pt x="379476" y="739140"/>
                  <a:pt x="373380" y="594360"/>
                </a:cubicBezTo>
                <a:cubicBezTo>
                  <a:pt x="367284" y="449580"/>
                  <a:pt x="355092" y="361188"/>
                  <a:pt x="300228" y="265176"/>
                </a:cubicBezTo>
                <a:cubicBezTo>
                  <a:pt x="245364" y="169164"/>
                  <a:pt x="88392" y="36576"/>
                  <a:pt x="44196" y="18288"/>
                </a:cubicBezTo>
                <a:cubicBezTo>
                  <a:pt x="0" y="0"/>
                  <a:pt x="24384" y="131064"/>
                  <a:pt x="35052" y="155448"/>
                </a:cubicBezTo>
                <a:cubicBezTo>
                  <a:pt x="45720" y="179832"/>
                  <a:pt x="74676" y="153924"/>
                  <a:pt x="99060" y="164592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 rot="21436212">
            <a:off x="4265613" y="4168775"/>
            <a:ext cx="1492250" cy="736600"/>
          </a:xfrm>
          <a:custGeom>
            <a:avLst/>
            <a:gdLst>
              <a:gd name="connsiteX0" fmla="*/ 283464 w 1028700"/>
              <a:gd name="connsiteY0" fmla="*/ 400812 h 527304"/>
              <a:gd name="connsiteX1" fmla="*/ 694944 w 1028700"/>
              <a:gd name="connsiteY1" fmla="*/ 409956 h 527304"/>
              <a:gd name="connsiteX2" fmla="*/ 932688 w 1028700"/>
              <a:gd name="connsiteY2" fmla="*/ 80772 h 527304"/>
              <a:gd name="connsiteX3" fmla="*/ 1024128 w 1028700"/>
              <a:gd name="connsiteY3" fmla="*/ 16764 h 527304"/>
              <a:gd name="connsiteX4" fmla="*/ 960120 w 1028700"/>
              <a:gd name="connsiteY4" fmla="*/ 181356 h 527304"/>
              <a:gd name="connsiteX5" fmla="*/ 749808 w 1028700"/>
              <a:gd name="connsiteY5" fmla="*/ 483108 h 527304"/>
              <a:gd name="connsiteX6" fmla="*/ 109728 w 1028700"/>
              <a:gd name="connsiteY6" fmla="*/ 446532 h 527304"/>
              <a:gd name="connsiteX7" fmla="*/ 91440 w 1028700"/>
              <a:gd name="connsiteY7" fmla="*/ 336804 h 527304"/>
              <a:gd name="connsiteX8" fmla="*/ 283464 w 1028700"/>
              <a:gd name="connsiteY8" fmla="*/ 400812 h 527304"/>
              <a:gd name="connsiteX0" fmla="*/ 283464 w 1028700"/>
              <a:gd name="connsiteY0" fmla="*/ 400812 h 527304"/>
              <a:gd name="connsiteX1" fmla="*/ 635352 w 1028700"/>
              <a:gd name="connsiteY1" fmla="*/ 357525 h 527304"/>
              <a:gd name="connsiteX2" fmla="*/ 932688 w 1028700"/>
              <a:gd name="connsiteY2" fmla="*/ 80772 h 527304"/>
              <a:gd name="connsiteX3" fmla="*/ 1024128 w 1028700"/>
              <a:gd name="connsiteY3" fmla="*/ 16764 h 527304"/>
              <a:gd name="connsiteX4" fmla="*/ 960120 w 1028700"/>
              <a:gd name="connsiteY4" fmla="*/ 181356 h 527304"/>
              <a:gd name="connsiteX5" fmla="*/ 749808 w 1028700"/>
              <a:gd name="connsiteY5" fmla="*/ 483108 h 527304"/>
              <a:gd name="connsiteX6" fmla="*/ 109728 w 1028700"/>
              <a:gd name="connsiteY6" fmla="*/ 446532 h 527304"/>
              <a:gd name="connsiteX7" fmla="*/ 91440 w 1028700"/>
              <a:gd name="connsiteY7" fmla="*/ 336804 h 527304"/>
              <a:gd name="connsiteX8" fmla="*/ 283464 w 1028700"/>
              <a:gd name="connsiteY8" fmla="*/ 400812 h 527304"/>
              <a:gd name="connsiteX0" fmla="*/ 275805 w 1021041"/>
              <a:gd name="connsiteY0" fmla="*/ 400812 h 477077"/>
              <a:gd name="connsiteX1" fmla="*/ 627693 w 1021041"/>
              <a:gd name="connsiteY1" fmla="*/ 357525 h 477077"/>
              <a:gd name="connsiteX2" fmla="*/ 925029 w 1021041"/>
              <a:gd name="connsiteY2" fmla="*/ 80772 h 477077"/>
              <a:gd name="connsiteX3" fmla="*/ 1016469 w 1021041"/>
              <a:gd name="connsiteY3" fmla="*/ 16764 h 477077"/>
              <a:gd name="connsiteX4" fmla="*/ 952461 w 1021041"/>
              <a:gd name="connsiteY4" fmla="*/ 181356 h 477077"/>
              <a:gd name="connsiteX5" fmla="*/ 696192 w 1021041"/>
              <a:gd name="connsiteY5" fmla="*/ 432881 h 477077"/>
              <a:gd name="connsiteX6" fmla="*/ 102069 w 1021041"/>
              <a:gd name="connsiteY6" fmla="*/ 446532 h 477077"/>
              <a:gd name="connsiteX7" fmla="*/ 83781 w 1021041"/>
              <a:gd name="connsiteY7" fmla="*/ 336804 h 477077"/>
              <a:gd name="connsiteX8" fmla="*/ 275805 w 1021041"/>
              <a:gd name="connsiteY8" fmla="*/ 400812 h 477077"/>
              <a:gd name="connsiteX0" fmla="*/ 263950 w 1009186"/>
              <a:gd name="connsiteY0" fmla="*/ 400812 h 565311"/>
              <a:gd name="connsiteX1" fmla="*/ 615838 w 1009186"/>
              <a:gd name="connsiteY1" fmla="*/ 357525 h 565311"/>
              <a:gd name="connsiteX2" fmla="*/ 913174 w 1009186"/>
              <a:gd name="connsiteY2" fmla="*/ 80772 h 565311"/>
              <a:gd name="connsiteX3" fmla="*/ 1004614 w 1009186"/>
              <a:gd name="connsiteY3" fmla="*/ 16764 h 565311"/>
              <a:gd name="connsiteX4" fmla="*/ 940606 w 1009186"/>
              <a:gd name="connsiteY4" fmla="*/ 181356 h 565311"/>
              <a:gd name="connsiteX5" fmla="*/ 684337 w 1009186"/>
              <a:gd name="connsiteY5" fmla="*/ 432881 h 565311"/>
              <a:gd name="connsiteX6" fmla="*/ 102069 w 1009186"/>
              <a:gd name="connsiteY6" fmla="*/ 549298 h 565311"/>
              <a:gd name="connsiteX7" fmla="*/ 71926 w 1009186"/>
              <a:gd name="connsiteY7" fmla="*/ 336804 h 565311"/>
              <a:gd name="connsiteX8" fmla="*/ 263950 w 1009186"/>
              <a:gd name="connsiteY8" fmla="*/ 400812 h 565311"/>
              <a:gd name="connsiteX0" fmla="*/ 270342 w 1015578"/>
              <a:gd name="connsiteY0" fmla="*/ 400812 h 556142"/>
              <a:gd name="connsiteX1" fmla="*/ 622230 w 1015578"/>
              <a:gd name="connsiteY1" fmla="*/ 357525 h 556142"/>
              <a:gd name="connsiteX2" fmla="*/ 919566 w 1015578"/>
              <a:gd name="connsiteY2" fmla="*/ 80772 h 556142"/>
              <a:gd name="connsiteX3" fmla="*/ 1011006 w 1015578"/>
              <a:gd name="connsiteY3" fmla="*/ 16764 h 556142"/>
              <a:gd name="connsiteX4" fmla="*/ 946998 w 1015578"/>
              <a:gd name="connsiteY4" fmla="*/ 181356 h 556142"/>
              <a:gd name="connsiteX5" fmla="*/ 690729 w 1015578"/>
              <a:gd name="connsiteY5" fmla="*/ 432881 h 556142"/>
              <a:gd name="connsiteX6" fmla="*/ 108461 w 1015578"/>
              <a:gd name="connsiteY6" fmla="*/ 549298 h 556142"/>
              <a:gd name="connsiteX7" fmla="*/ 39963 w 1015578"/>
              <a:gd name="connsiteY7" fmla="*/ 473942 h 556142"/>
              <a:gd name="connsiteX8" fmla="*/ 270342 w 1015578"/>
              <a:gd name="connsiteY8" fmla="*/ 400812 h 556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5578" h="556142">
                <a:moveTo>
                  <a:pt x="270342" y="400812"/>
                </a:moveTo>
                <a:cubicBezTo>
                  <a:pt x="367387" y="381409"/>
                  <a:pt x="514026" y="410865"/>
                  <a:pt x="622230" y="357525"/>
                </a:cubicBezTo>
                <a:cubicBezTo>
                  <a:pt x="730434" y="304185"/>
                  <a:pt x="854770" y="137565"/>
                  <a:pt x="919566" y="80772"/>
                </a:cubicBezTo>
                <a:cubicBezTo>
                  <a:pt x="984362" y="23979"/>
                  <a:pt x="1006434" y="0"/>
                  <a:pt x="1011006" y="16764"/>
                </a:cubicBezTo>
                <a:cubicBezTo>
                  <a:pt x="1015578" y="33528"/>
                  <a:pt x="1000378" y="112003"/>
                  <a:pt x="946998" y="181356"/>
                </a:cubicBezTo>
                <a:cubicBezTo>
                  <a:pt x="893619" y="250709"/>
                  <a:pt x="830485" y="371557"/>
                  <a:pt x="690729" y="432881"/>
                </a:cubicBezTo>
                <a:cubicBezTo>
                  <a:pt x="550973" y="494205"/>
                  <a:pt x="216922" y="542454"/>
                  <a:pt x="108461" y="549298"/>
                </a:cubicBezTo>
                <a:cubicBezTo>
                  <a:pt x="0" y="556142"/>
                  <a:pt x="12983" y="498690"/>
                  <a:pt x="39963" y="473942"/>
                </a:cubicBezTo>
                <a:cubicBezTo>
                  <a:pt x="66943" y="449194"/>
                  <a:pt x="173298" y="420215"/>
                  <a:pt x="270342" y="400812"/>
                </a:cubicBezTo>
                <a:close/>
              </a:path>
            </a:pathLst>
          </a:custGeom>
          <a:solidFill>
            <a:srgbClr val="3C64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 rot="1571593">
            <a:off x="5191125" y="2152650"/>
            <a:ext cx="504825" cy="1727200"/>
          </a:xfrm>
          <a:custGeom>
            <a:avLst/>
            <a:gdLst>
              <a:gd name="connsiteX0" fmla="*/ 19812 w 582168"/>
              <a:gd name="connsiteY0" fmla="*/ 192024 h 1641348"/>
              <a:gd name="connsiteX1" fmla="*/ 28956 w 582168"/>
              <a:gd name="connsiteY1" fmla="*/ 448056 h 1641348"/>
              <a:gd name="connsiteX2" fmla="*/ 193548 w 582168"/>
              <a:gd name="connsiteY2" fmla="*/ 877824 h 1641348"/>
              <a:gd name="connsiteX3" fmla="*/ 422148 w 582168"/>
              <a:gd name="connsiteY3" fmla="*/ 1271016 h 1641348"/>
              <a:gd name="connsiteX4" fmla="*/ 431292 w 582168"/>
              <a:gd name="connsiteY4" fmla="*/ 1572768 h 1641348"/>
              <a:gd name="connsiteX5" fmla="*/ 522732 w 582168"/>
              <a:gd name="connsiteY5" fmla="*/ 1563624 h 1641348"/>
              <a:gd name="connsiteX6" fmla="*/ 541020 w 582168"/>
              <a:gd name="connsiteY6" fmla="*/ 1106424 h 1641348"/>
              <a:gd name="connsiteX7" fmla="*/ 275844 w 582168"/>
              <a:gd name="connsiteY7" fmla="*/ 722376 h 1641348"/>
              <a:gd name="connsiteX8" fmla="*/ 92964 w 582168"/>
              <a:gd name="connsiteY8" fmla="*/ 429768 h 1641348"/>
              <a:gd name="connsiteX9" fmla="*/ 166116 w 582168"/>
              <a:gd name="connsiteY9" fmla="*/ 91440 h 1641348"/>
              <a:gd name="connsiteX10" fmla="*/ 47244 w 582168"/>
              <a:gd name="connsiteY10" fmla="*/ 18288 h 1641348"/>
              <a:gd name="connsiteX11" fmla="*/ 19812 w 582168"/>
              <a:gd name="connsiteY11" fmla="*/ 192024 h 164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2168" h="1641348">
                <a:moveTo>
                  <a:pt x="19812" y="192024"/>
                </a:moveTo>
                <a:cubicBezTo>
                  <a:pt x="16764" y="263652"/>
                  <a:pt x="0" y="333756"/>
                  <a:pt x="28956" y="448056"/>
                </a:cubicBezTo>
                <a:cubicBezTo>
                  <a:pt x="57912" y="562356"/>
                  <a:pt x="128016" y="740664"/>
                  <a:pt x="193548" y="877824"/>
                </a:cubicBezTo>
                <a:cubicBezTo>
                  <a:pt x="259080" y="1014984"/>
                  <a:pt x="382524" y="1155192"/>
                  <a:pt x="422148" y="1271016"/>
                </a:cubicBezTo>
                <a:cubicBezTo>
                  <a:pt x="461772" y="1386840"/>
                  <a:pt x="414528" y="1524000"/>
                  <a:pt x="431292" y="1572768"/>
                </a:cubicBezTo>
                <a:cubicBezTo>
                  <a:pt x="448056" y="1621536"/>
                  <a:pt x="504444" y="1641348"/>
                  <a:pt x="522732" y="1563624"/>
                </a:cubicBezTo>
                <a:cubicBezTo>
                  <a:pt x="541020" y="1485900"/>
                  <a:pt x="582168" y="1246632"/>
                  <a:pt x="541020" y="1106424"/>
                </a:cubicBezTo>
                <a:cubicBezTo>
                  <a:pt x="499872" y="966216"/>
                  <a:pt x="350520" y="835152"/>
                  <a:pt x="275844" y="722376"/>
                </a:cubicBezTo>
                <a:cubicBezTo>
                  <a:pt x="201168" y="609600"/>
                  <a:pt x="111252" y="534924"/>
                  <a:pt x="92964" y="429768"/>
                </a:cubicBezTo>
                <a:cubicBezTo>
                  <a:pt x="74676" y="324612"/>
                  <a:pt x="173736" y="160020"/>
                  <a:pt x="166116" y="91440"/>
                </a:cubicBezTo>
                <a:cubicBezTo>
                  <a:pt x="158496" y="22860"/>
                  <a:pt x="73152" y="0"/>
                  <a:pt x="47244" y="18288"/>
                </a:cubicBezTo>
                <a:cubicBezTo>
                  <a:pt x="21336" y="36576"/>
                  <a:pt x="22860" y="120396"/>
                  <a:pt x="19812" y="192024"/>
                </a:cubicBezTo>
                <a:close/>
              </a:path>
            </a:pathLst>
          </a:custGeom>
          <a:solidFill>
            <a:srgbClr val="3C64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 rot="2043271">
            <a:off x="5194300" y="1952625"/>
            <a:ext cx="1420813" cy="857250"/>
          </a:xfrm>
          <a:custGeom>
            <a:avLst/>
            <a:gdLst>
              <a:gd name="connsiteX0" fmla="*/ 124968 w 1175004"/>
              <a:gd name="connsiteY0" fmla="*/ 25908 h 591312"/>
              <a:gd name="connsiteX1" fmla="*/ 124968 w 1175004"/>
              <a:gd name="connsiteY1" fmla="*/ 117348 h 591312"/>
              <a:gd name="connsiteX2" fmla="*/ 719328 w 1175004"/>
              <a:gd name="connsiteY2" fmla="*/ 135636 h 591312"/>
              <a:gd name="connsiteX3" fmla="*/ 1030224 w 1175004"/>
              <a:gd name="connsiteY3" fmla="*/ 528828 h 591312"/>
              <a:gd name="connsiteX4" fmla="*/ 1149096 w 1175004"/>
              <a:gd name="connsiteY4" fmla="*/ 510540 h 591312"/>
              <a:gd name="connsiteX5" fmla="*/ 874776 w 1175004"/>
              <a:gd name="connsiteY5" fmla="*/ 80772 h 591312"/>
              <a:gd name="connsiteX6" fmla="*/ 124968 w 1175004"/>
              <a:gd name="connsiteY6" fmla="*/ 25908 h 591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5004" h="591312">
                <a:moveTo>
                  <a:pt x="124968" y="25908"/>
                </a:moveTo>
                <a:cubicBezTo>
                  <a:pt x="0" y="32004"/>
                  <a:pt x="25908" y="99060"/>
                  <a:pt x="124968" y="117348"/>
                </a:cubicBezTo>
                <a:cubicBezTo>
                  <a:pt x="224028" y="135636"/>
                  <a:pt x="568452" y="67056"/>
                  <a:pt x="719328" y="135636"/>
                </a:cubicBezTo>
                <a:cubicBezTo>
                  <a:pt x="870204" y="204216"/>
                  <a:pt x="958596" y="466344"/>
                  <a:pt x="1030224" y="528828"/>
                </a:cubicBezTo>
                <a:cubicBezTo>
                  <a:pt x="1101852" y="591312"/>
                  <a:pt x="1175004" y="585216"/>
                  <a:pt x="1149096" y="510540"/>
                </a:cubicBezTo>
                <a:cubicBezTo>
                  <a:pt x="1123188" y="435864"/>
                  <a:pt x="1048512" y="161544"/>
                  <a:pt x="874776" y="80772"/>
                </a:cubicBezTo>
                <a:cubicBezTo>
                  <a:pt x="701040" y="0"/>
                  <a:pt x="249936" y="19812"/>
                  <a:pt x="124968" y="25908"/>
                </a:cubicBezTo>
                <a:close/>
              </a:path>
            </a:pathLst>
          </a:custGeom>
          <a:solidFill>
            <a:srgbClr val="3C64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 rot="19199905" flipH="1">
            <a:off x="5743575" y="3157538"/>
            <a:ext cx="865188" cy="1655762"/>
          </a:xfrm>
          <a:custGeom>
            <a:avLst/>
            <a:gdLst>
              <a:gd name="connsiteX0" fmla="*/ 56388 w 434340"/>
              <a:gd name="connsiteY0" fmla="*/ 190500 h 1360932"/>
              <a:gd name="connsiteX1" fmla="*/ 257556 w 434340"/>
              <a:gd name="connsiteY1" fmla="*/ 583692 h 1360932"/>
              <a:gd name="connsiteX2" fmla="*/ 248412 w 434340"/>
              <a:gd name="connsiteY2" fmla="*/ 1168908 h 1360932"/>
              <a:gd name="connsiteX3" fmla="*/ 348996 w 434340"/>
              <a:gd name="connsiteY3" fmla="*/ 1269492 h 1360932"/>
              <a:gd name="connsiteX4" fmla="*/ 385572 w 434340"/>
              <a:gd name="connsiteY4" fmla="*/ 620268 h 1360932"/>
              <a:gd name="connsiteX5" fmla="*/ 56388 w 434340"/>
              <a:gd name="connsiteY5" fmla="*/ 71628 h 1360932"/>
              <a:gd name="connsiteX6" fmla="*/ 56388 w 434340"/>
              <a:gd name="connsiteY6" fmla="*/ 190500 h 1360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340" h="1360932">
                <a:moveTo>
                  <a:pt x="56388" y="190500"/>
                </a:moveTo>
                <a:cubicBezTo>
                  <a:pt x="89916" y="275844"/>
                  <a:pt x="225552" y="420624"/>
                  <a:pt x="257556" y="583692"/>
                </a:cubicBezTo>
                <a:cubicBezTo>
                  <a:pt x="289560" y="746760"/>
                  <a:pt x="233172" y="1054608"/>
                  <a:pt x="248412" y="1168908"/>
                </a:cubicBezTo>
                <a:cubicBezTo>
                  <a:pt x="263652" y="1283208"/>
                  <a:pt x="326136" y="1360932"/>
                  <a:pt x="348996" y="1269492"/>
                </a:cubicBezTo>
                <a:cubicBezTo>
                  <a:pt x="371856" y="1178052"/>
                  <a:pt x="434340" y="819912"/>
                  <a:pt x="385572" y="620268"/>
                </a:cubicBezTo>
                <a:cubicBezTo>
                  <a:pt x="336804" y="420624"/>
                  <a:pt x="112776" y="143256"/>
                  <a:pt x="56388" y="71628"/>
                </a:cubicBezTo>
                <a:cubicBezTo>
                  <a:pt x="0" y="0"/>
                  <a:pt x="22860" y="105156"/>
                  <a:pt x="56388" y="19050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 rot="20399669" flipH="1">
            <a:off x="6980238" y="2705100"/>
            <a:ext cx="671512" cy="1563688"/>
          </a:xfrm>
          <a:custGeom>
            <a:avLst/>
            <a:gdLst>
              <a:gd name="connsiteX0" fmla="*/ 99060 w 379476"/>
              <a:gd name="connsiteY0" fmla="*/ 164592 h 1269492"/>
              <a:gd name="connsiteX1" fmla="*/ 181356 w 379476"/>
              <a:gd name="connsiteY1" fmla="*/ 219456 h 1269492"/>
              <a:gd name="connsiteX2" fmla="*/ 291084 w 379476"/>
              <a:gd name="connsiteY2" fmla="*/ 484632 h 1269492"/>
              <a:gd name="connsiteX3" fmla="*/ 263652 w 379476"/>
              <a:gd name="connsiteY3" fmla="*/ 868680 h 1269492"/>
              <a:gd name="connsiteX4" fmla="*/ 245364 w 379476"/>
              <a:gd name="connsiteY4" fmla="*/ 1225296 h 1269492"/>
              <a:gd name="connsiteX5" fmla="*/ 336804 w 379476"/>
              <a:gd name="connsiteY5" fmla="*/ 1133856 h 1269492"/>
              <a:gd name="connsiteX6" fmla="*/ 373380 w 379476"/>
              <a:gd name="connsiteY6" fmla="*/ 594360 h 1269492"/>
              <a:gd name="connsiteX7" fmla="*/ 300228 w 379476"/>
              <a:gd name="connsiteY7" fmla="*/ 265176 h 1269492"/>
              <a:gd name="connsiteX8" fmla="*/ 44196 w 379476"/>
              <a:gd name="connsiteY8" fmla="*/ 18288 h 1269492"/>
              <a:gd name="connsiteX9" fmla="*/ 35052 w 379476"/>
              <a:gd name="connsiteY9" fmla="*/ 155448 h 1269492"/>
              <a:gd name="connsiteX10" fmla="*/ 99060 w 379476"/>
              <a:gd name="connsiteY10" fmla="*/ 164592 h 1269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9476" h="1269492">
                <a:moveTo>
                  <a:pt x="99060" y="164592"/>
                </a:moveTo>
                <a:cubicBezTo>
                  <a:pt x="123444" y="175260"/>
                  <a:pt x="149352" y="166116"/>
                  <a:pt x="181356" y="219456"/>
                </a:cubicBezTo>
                <a:cubicBezTo>
                  <a:pt x="213360" y="272796"/>
                  <a:pt x="277368" y="376428"/>
                  <a:pt x="291084" y="484632"/>
                </a:cubicBezTo>
                <a:cubicBezTo>
                  <a:pt x="304800" y="592836"/>
                  <a:pt x="271272" y="745236"/>
                  <a:pt x="263652" y="868680"/>
                </a:cubicBezTo>
                <a:cubicBezTo>
                  <a:pt x="256032" y="992124"/>
                  <a:pt x="233172" y="1181100"/>
                  <a:pt x="245364" y="1225296"/>
                </a:cubicBezTo>
                <a:cubicBezTo>
                  <a:pt x="257556" y="1269492"/>
                  <a:pt x="315468" y="1239012"/>
                  <a:pt x="336804" y="1133856"/>
                </a:cubicBezTo>
                <a:cubicBezTo>
                  <a:pt x="358140" y="1028700"/>
                  <a:pt x="379476" y="739140"/>
                  <a:pt x="373380" y="594360"/>
                </a:cubicBezTo>
                <a:cubicBezTo>
                  <a:pt x="367284" y="449580"/>
                  <a:pt x="355092" y="361188"/>
                  <a:pt x="300228" y="265176"/>
                </a:cubicBezTo>
                <a:cubicBezTo>
                  <a:pt x="245364" y="169164"/>
                  <a:pt x="88392" y="36576"/>
                  <a:pt x="44196" y="18288"/>
                </a:cubicBezTo>
                <a:cubicBezTo>
                  <a:pt x="0" y="0"/>
                  <a:pt x="24384" y="131064"/>
                  <a:pt x="35052" y="155448"/>
                </a:cubicBezTo>
                <a:cubicBezTo>
                  <a:pt x="45720" y="179832"/>
                  <a:pt x="74676" y="153924"/>
                  <a:pt x="99060" y="164592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 rot="20021598">
            <a:off x="4559300" y="2114550"/>
            <a:ext cx="268288" cy="2130425"/>
          </a:xfrm>
          <a:custGeom>
            <a:avLst/>
            <a:gdLst>
              <a:gd name="connsiteX0" fmla="*/ 0 w 277368"/>
              <a:gd name="connsiteY0" fmla="*/ 289560 h 1560576"/>
              <a:gd name="connsiteX1" fmla="*/ 73152 w 277368"/>
              <a:gd name="connsiteY1" fmla="*/ 170688 h 1560576"/>
              <a:gd name="connsiteX2" fmla="*/ 73152 w 277368"/>
              <a:gd name="connsiteY2" fmla="*/ 170688 h 1560576"/>
              <a:gd name="connsiteX3" fmla="*/ 228600 w 277368"/>
              <a:gd name="connsiteY3" fmla="*/ 124968 h 1560576"/>
              <a:gd name="connsiteX4" fmla="*/ 155448 w 277368"/>
              <a:gd name="connsiteY4" fmla="*/ 920496 h 1560576"/>
              <a:gd name="connsiteX5" fmla="*/ 274320 w 277368"/>
              <a:gd name="connsiteY5" fmla="*/ 1414272 h 1560576"/>
              <a:gd name="connsiteX6" fmla="*/ 173736 w 277368"/>
              <a:gd name="connsiteY6" fmla="*/ 1542288 h 1560576"/>
              <a:gd name="connsiteX7" fmla="*/ 64008 w 277368"/>
              <a:gd name="connsiteY7" fmla="*/ 1304544 h 1560576"/>
              <a:gd name="connsiteX8" fmla="*/ 54864 w 277368"/>
              <a:gd name="connsiteY8" fmla="*/ 655320 h 1560576"/>
              <a:gd name="connsiteX9" fmla="*/ 0 w 277368"/>
              <a:gd name="connsiteY9" fmla="*/ 289560 h 156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7368" h="1560576">
                <a:moveTo>
                  <a:pt x="0" y="289560"/>
                </a:moveTo>
                <a:lnTo>
                  <a:pt x="73152" y="170688"/>
                </a:lnTo>
                <a:lnTo>
                  <a:pt x="73152" y="170688"/>
                </a:lnTo>
                <a:cubicBezTo>
                  <a:pt x="99060" y="163068"/>
                  <a:pt x="214884" y="0"/>
                  <a:pt x="228600" y="124968"/>
                </a:cubicBezTo>
                <a:cubicBezTo>
                  <a:pt x="242316" y="249936"/>
                  <a:pt x="147828" y="705612"/>
                  <a:pt x="155448" y="920496"/>
                </a:cubicBezTo>
                <a:cubicBezTo>
                  <a:pt x="163068" y="1135380"/>
                  <a:pt x="271272" y="1310640"/>
                  <a:pt x="274320" y="1414272"/>
                </a:cubicBezTo>
                <a:cubicBezTo>
                  <a:pt x="277368" y="1517904"/>
                  <a:pt x="208788" y="1560576"/>
                  <a:pt x="173736" y="1542288"/>
                </a:cubicBezTo>
                <a:cubicBezTo>
                  <a:pt x="138684" y="1524000"/>
                  <a:pt x="83820" y="1452372"/>
                  <a:pt x="64008" y="1304544"/>
                </a:cubicBezTo>
                <a:cubicBezTo>
                  <a:pt x="44196" y="1156716"/>
                  <a:pt x="70104" y="827532"/>
                  <a:pt x="54864" y="655320"/>
                </a:cubicBezTo>
                <a:cubicBezTo>
                  <a:pt x="39624" y="483108"/>
                  <a:pt x="6096" y="377190"/>
                  <a:pt x="0" y="28956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Овал 30"/>
          <p:cNvSpPr/>
          <p:nvPr/>
        </p:nvSpPr>
        <p:spPr>
          <a:xfrm rot="1344137">
            <a:off x="6084888" y="2060575"/>
            <a:ext cx="287337" cy="48895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5724525" y="3933825"/>
            <a:ext cx="574675" cy="174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4572000" y="3178175"/>
            <a:ext cx="287338" cy="179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Овал 33"/>
          <p:cNvSpPr/>
          <p:nvPr/>
        </p:nvSpPr>
        <p:spPr>
          <a:xfrm rot="20287957">
            <a:off x="5008563" y="4395788"/>
            <a:ext cx="249237" cy="4556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5148263" y="2852738"/>
            <a:ext cx="403225" cy="20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6804025" y="3357563"/>
            <a:ext cx="511175" cy="1762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grpSp>
        <p:nvGrpSpPr>
          <p:cNvPr id="18435" name="Группа 15"/>
          <p:cNvGrpSpPr>
            <a:grpSpLocks/>
          </p:cNvGrpSpPr>
          <p:nvPr/>
        </p:nvGrpSpPr>
        <p:grpSpPr bwMode="auto">
          <a:xfrm>
            <a:off x="468313" y="333375"/>
            <a:ext cx="8207375" cy="6264275"/>
            <a:chOff x="1691680" y="1772816"/>
            <a:chExt cx="5328592" cy="4032448"/>
          </a:xfrm>
        </p:grpSpPr>
        <p:grpSp>
          <p:nvGrpSpPr>
            <p:cNvPr id="18464" name="Группа 8"/>
            <p:cNvGrpSpPr>
              <a:grpSpLocks/>
            </p:cNvGrpSpPr>
            <p:nvPr/>
          </p:nvGrpSpPr>
          <p:grpSpPr bwMode="auto">
            <a:xfrm>
              <a:off x="1691680" y="1772816"/>
              <a:ext cx="5328592" cy="4032448"/>
              <a:chOff x="1691680" y="1772816"/>
              <a:chExt cx="5328592" cy="4032448"/>
            </a:xfrm>
          </p:grpSpPr>
          <p:sp>
            <p:nvSpPr>
              <p:cNvPr id="4" name="Полилиния 3"/>
              <p:cNvSpPr/>
              <p:nvPr/>
            </p:nvSpPr>
            <p:spPr>
              <a:xfrm>
                <a:off x="1691680" y="1979241"/>
                <a:ext cx="5328592" cy="3601203"/>
              </a:xfrm>
              <a:custGeom>
                <a:avLst/>
                <a:gdLst>
                  <a:gd name="connsiteX0" fmla="*/ 0 w 5328592"/>
                  <a:gd name="connsiteY0" fmla="*/ 600079 h 3600400"/>
                  <a:gd name="connsiteX1" fmla="*/ 175760 w 5328592"/>
                  <a:gd name="connsiteY1" fmla="*/ 175759 h 3600400"/>
                  <a:gd name="connsiteX2" fmla="*/ 600080 w 5328592"/>
                  <a:gd name="connsiteY2" fmla="*/ 1 h 3600400"/>
                  <a:gd name="connsiteX3" fmla="*/ 4728513 w 5328592"/>
                  <a:gd name="connsiteY3" fmla="*/ 0 h 3600400"/>
                  <a:gd name="connsiteX4" fmla="*/ 5152833 w 5328592"/>
                  <a:gd name="connsiteY4" fmla="*/ 175760 h 3600400"/>
                  <a:gd name="connsiteX5" fmla="*/ 5328591 w 5328592"/>
                  <a:gd name="connsiteY5" fmla="*/ 600080 h 3600400"/>
                  <a:gd name="connsiteX6" fmla="*/ 5328592 w 5328592"/>
                  <a:gd name="connsiteY6" fmla="*/ 3000321 h 3600400"/>
                  <a:gd name="connsiteX7" fmla="*/ 5152833 w 5328592"/>
                  <a:gd name="connsiteY7" fmla="*/ 3424641 h 3600400"/>
                  <a:gd name="connsiteX8" fmla="*/ 4728513 w 5328592"/>
                  <a:gd name="connsiteY8" fmla="*/ 3600400 h 3600400"/>
                  <a:gd name="connsiteX9" fmla="*/ 600079 w 5328592"/>
                  <a:gd name="connsiteY9" fmla="*/ 3600400 h 3600400"/>
                  <a:gd name="connsiteX10" fmla="*/ 175759 w 5328592"/>
                  <a:gd name="connsiteY10" fmla="*/ 3424641 h 3600400"/>
                  <a:gd name="connsiteX11" fmla="*/ 0 w 5328592"/>
                  <a:gd name="connsiteY11" fmla="*/ 3000321 h 3600400"/>
                  <a:gd name="connsiteX12" fmla="*/ 0 w 5328592"/>
                  <a:gd name="connsiteY12" fmla="*/ 600079 h 3600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328592" h="3600400">
                    <a:moveTo>
                      <a:pt x="0" y="600079"/>
                    </a:moveTo>
                    <a:cubicBezTo>
                      <a:pt x="0" y="440928"/>
                      <a:pt x="63223" y="288296"/>
                      <a:pt x="175760" y="175759"/>
                    </a:cubicBezTo>
                    <a:cubicBezTo>
                      <a:pt x="288297" y="63222"/>
                      <a:pt x="440929" y="0"/>
                      <a:pt x="600080" y="1"/>
                    </a:cubicBezTo>
                    <a:lnTo>
                      <a:pt x="4728513" y="0"/>
                    </a:lnTo>
                    <a:cubicBezTo>
                      <a:pt x="4887664" y="0"/>
                      <a:pt x="5040296" y="63223"/>
                      <a:pt x="5152833" y="175760"/>
                    </a:cubicBezTo>
                    <a:cubicBezTo>
                      <a:pt x="5265370" y="288297"/>
                      <a:pt x="5328592" y="440929"/>
                      <a:pt x="5328591" y="600080"/>
                    </a:cubicBezTo>
                    <a:cubicBezTo>
                      <a:pt x="5328591" y="1400160"/>
                      <a:pt x="5328592" y="2200241"/>
                      <a:pt x="5328592" y="3000321"/>
                    </a:cubicBezTo>
                    <a:cubicBezTo>
                      <a:pt x="5328592" y="3159472"/>
                      <a:pt x="5265370" y="3312104"/>
                      <a:pt x="5152833" y="3424641"/>
                    </a:cubicBezTo>
                    <a:cubicBezTo>
                      <a:pt x="5040296" y="3537178"/>
                      <a:pt x="4887664" y="3600400"/>
                      <a:pt x="4728513" y="3600400"/>
                    </a:cubicBezTo>
                    <a:lnTo>
                      <a:pt x="600079" y="3600400"/>
                    </a:lnTo>
                    <a:cubicBezTo>
                      <a:pt x="440928" y="3600400"/>
                      <a:pt x="288296" y="3537177"/>
                      <a:pt x="175759" y="3424641"/>
                    </a:cubicBezTo>
                    <a:cubicBezTo>
                      <a:pt x="63222" y="3312104"/>
                      <a:pt x="0" y="3159472"/>
                      <a:pt x="0" y="3000321"/>
                    </a:cubicBezTo>
                    <a:lnTo>
                      <a:pt x="0" y="600079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" name="Овал 5"/>
              <p:cNvSpPr/>
              <p:nvPr/>
            </p:nvSpPr>
            <p:spPr>
              <a:xfrm>
                <a:off x="2123533" y="1772816"/>
                <a:ext cx="4464886" cy="50380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" name="Овал 6"/>
              <p:cNvSpPr/>
              <p:nvPr/>
            </p:nvSpPr>
            <p:spPr>
              <a:xfrm>
                <a:off x="2123533" y="5301464"/>
                <a:ext cx="4464886" cy="50380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14" name="Скругленный прямоугольник 13"/>
            <p:cNvSpPr/>
            <p:nvPr/>
          </p:nvSpPr>
          <p:spPr>
            <a:xfrm>
              <a:off x="2126625" y="2031359"/>
              <a:ext cx="4464886" cy="35971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2126625" y="5184966"/>
              <a:ext cx="4464886" cy="35971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5" name="Группа 41"/>
          <p:cNvGrpSpPr/>
          <p:nvPr/>
        </p:nvGrpSpPr>
        <p:grpSpPr>
          <a:xfrm>
            <a:off x="4355976" y="3645024"/>
            <a:ext cx="288032" cy="1320619"/>
            <a:chOff x="4572000" y="3645024"/>
            <a:chExt cx="432048" cy="1608651"/>
          </a:xfrm>
          <a:solidFill>
            <a:srgbClr val="4579B9"/>
          </a:solidFill>
        </p:grpSpPr>
        <p:sp>
          <p:nvSpPr>
            <p:cNvPr id="39" name="Полилиния 38"/>
            <p:cNvSpPr/>
            <p:nvPr/>
          </p:nvSpPr>
          <p:spPr>
            <a:xfrm>
              <a:off x="4788024" y="3645024"/>
              <a:ext cx="216024" cy="1608651"/>
            </a:xfrm>
            <a:custGeom>
              <a:avLst/>
              <a:gdLst>
                <a:gd name="connsiteX0" fmla="*/ 25400 w 264885"/>
                <a:gd name="connsiteY0" fmla="*/ 239485 h 1953985"/>
                <a:gd name="connsiteX1" fmla="*/ 47171 w 264885"/>
                <a:gd name="connsiteY1" fmla="*/ 1632857 h 1953985"/>
                <a:gd name="connsiteX2" fmla="*/ 134257 w 264885"/>
                <a:gd name="connsiteY2" fmla="*/ 1872342 h 1953985"/>
                <a:gd name="connsiteX3" fmla="*/ 243114 w 264885"/>
                <a:gd name="connsiteY3" fmla="*/ 1839685 h 1953985"/>
                <a:gd name="connsiteX4" fmla="*/ 166914 w 264885"/>
                <a:gd name="connsiteY4" fmla="*/ 1186542 h 1953985"/>
                <a:gd name="connsiteX5" fmla="*/ 243114 w 264885"/>
                <a:gd name="connsiteY5" fmla="*/ 185057 h 1953985"/>
                <a:gd name="connsiteX6" fmla="*/ 36286 w 264885"/>
                <a:gd name="connsiteY6" fmla="*/ 76200 h 1953985"/>
                <a:gd name="connsiteX7" fmla="*/ 25400 w 264885"/>
                <a:gd name="connsiteY7" fmla="*/ 304800 h 1953985"/>
                <a:gd name="connsiteX8" fmla="*/ 3629 w 264885"/>
                <a:gd name="connsiteY8" fmla="*/ 315685 h 195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885" h="1953985">
                  <a:moveTo>
                    <a:pt x="25400" y="239485"/>
                  </a:moveTo>
                  <a:cubicBezTo>
                    <a:pt x="27214" y="800099"/>
                    <a:pt x="29028" y="1360714"/>
                    <a:pt x="47171" y="1632857"/>
                  </a:cubicBezTo>
                  <a:cubicBezTo>
                    <a:pt x="65314" y="1905000"/>
                    <a:pt x="101600" y="1837871"/>
                    <a:pt x="134257" y="1872342"/>
                  </a:cubicBezTo>
                  <a:cubicBezTo>
                    <a:pt x="166914" y="1906813"/>
                    <a:pt x="237671" y="1953985"/>
                    <a:pt x="243114" y="1839685"/>
                  </a:cubicBezTo>
                  <a:cubicBezTo>
                    <a:pt x="248557" y="1725385"/>
                    <a:pt x="166914" y="1462313"/>
                    <a:pt x="166914" y="1186542"/>
                  </a:cubicBezTo>
                  <a:cubicBezTo>
                    <a:pt x="166914" y="910771"/>
                    <a:pt x="264885" y="370114"/>
                    <a:pt x="243114" y="185057"/>
                  </a:cubicBezTo>
                  <a:cubicBezTo>
                    <a:pt x="221343" y="0"/>
                    <a:pt x="72572" y="56243"/>
                    <a:pt x="36286" y="76200"/>
                  </a:cubicBezTo>
                  <a:cubicBezTo>
                    <a:pt x="0" y="96157"/>
                    <a:pt x="30843" y="264886"/>
                    <a:pt x="25400" y="304800"/>
                  </a:cubicBezTo>
                  <a:cubicBezTo>
                    <a:pt x="19957" y="344714"/>
                    <a:pt x="11793" y="330199"/>
                    <a:pt x="3629" y="315685"/>
                  </a:cubicBezTo>
                </a:path>
              </a:pathLst>
            </a:cu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Полилиния 39"/>
            <p:cNvSpPr/>
            <p:nvPr/>
          </p:nvSpPr>
          <p:spPr>
            <a:xfrm flipH="1">
              <a:off x="4572000" y="3645024"/>
              <a:ext cx="233040" cy="1608651"/>
            </a:xfrm>
            <a:custGeom>
              <a:avLst/>
              <a:gdLst>
                <a:gd name="connsiteX0" fmla="*/ 25400 w 264885"/>
                <a:gd name="connsiteY0" fmla="*/ 239485 h 1953985"/>
                <a:gd name="connsiteX1" fmla="*/ 47171 w 264885"/>
                <a:gd name="connsiteY1" fmla="*/ 1632857 h 1953985"/>
                <a:gd name="connsiteX2" fmla="*/ 134257 w 264885"/>
                <a:gd name="connsiteY2" fmla="*/ 1872342 h 1953985"/>
                <a:gd name="connsiteX3" fmla="*/ 243114 w 264885"/>
                <a:gd name="connsiteY3" fmla="*/ 1839685 h 1953985"/>
                <a:gd name="connsiteX4" fmla="*/ 166914 w 264885"/>
                <a:gd name="connsiteY4" fmla="*/ 1186542 h 1953985"/>
                <a:gd name="connsiteX5" fmla="*/ 243114 w 264885"/>
                <a:gd name="connsiteY5" fmla="*/ 185057 h 1953985"/>
                <a:gd name="connsiteX6" fmla="*/ 36286 w 264885"/>
                <a:gd name="connsiteY6" fmla="*/ 76200 h 1953985"/>
                <a:gd name="connsiteX7" fmla="*/ 25400 w 264885"/>
                <a:gd name="connsiteY7" fmla="*/ 304800 h 1953985"/>
                <a:gd name="connsiteX8" fmla="*/ 3629 w 264885"/>
                <a:gd name="connsiteY8" fmla="*/ 315685 h 195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885" h="1953985">
                  <a:moveTo>
                    <a:pt x="25400" y="239485"/>
                  </a:moveTo>
                  <a:cubicBezTo>
                    <a:pt x="27214" y="800099"/>
                    <a:pt x="29028" y="1360714"/>
                    <a:pt x="47171" y="1632857"/>
                  </a:cubicBezTo>
                  <a:cubicBezTo>
                    <a:pt x="65314" y="1905000"/>
                    <a:pt x="101600" y="1837871"/>
                    <a:pt x="134257" y="1872342"/>
                  </a:cubicBezTo>
                  <a:cubicBezTo>
                    <a:pt x="166914" y="1906813"/>
                    <a:pt x="237671" y="1953985"/>
                    <a:pt x="243114" y="1839685"/>
                  </a:cubicBezTo>
                  <a:cubicBezTo>
                    <a:pt x="248557" y="1725385"/>
                    <a:pt x="166914" y="1462313"/>
                    <a:pt x="166914" y="1186542"/>
                  </a:cubicBezTo>
                  <a:cubicBezTo>
                    <a:pt x="166914" y="910771"/>
                    <a:pt x="264885" y="370114"/>
                    <a:pt x="243114" y="185057"/>
                  </a:cubicBezTo>
                  <a:cubicBezTo>
                    <a:pt x="221343" y="0"/>
                    <a:pt x="72572" y="56243"/>
                    <a:pt x="36286" y="76200"/>
                  </a:cubicBezTo>
                  <a:cubicBezTo>
                    <a:pt x="0" y="96157"/>
                    <a:pt x="30843" y="264886"/>
                    <a:pt x="25400" y="304800"/>
                  </a:cubicBezTo>
                  <a:cubicBezTo>
                    <a:pt x="19957" y="344714"/>
                    <a:pt x="11793" y="330199"/>
                    <a:pt x="3629" y="315685"/>
                  </a:cubicBezTo>
                </a:path>
              </a:pathLst>
            </a:cu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4572000" y="4293096"/>
              <a:ext cx="432048" cy="28803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44" name="Полилиния 43"/>
          <p:cNvSpPr/>
          <p:nvPr/>
        </p:nvSpPr>
        <p:spPr>
          <a:xfrm>
            <a:off x="4572000" y="476250"/>
            <a:ext cx="647700" cy="1320800"/>
          </a:xfrm>
          <a:custGeom>
            <a:avLst/>
            <a:gdLst>
              <a:gd name="connsiteX0" fmla="*/ 25400 w 264885"/>
              <a:gd name="connsiteY0" fmla="*/ 239485 h 1953985"/>
              <a:gd name="connsiteX1" fmla="*/ 47171 w 264885"/>
              <a:gd name="connsiteY1" fmla="*/ 1632857 h 1953985"/>
              <a:gd name="connsiteX2" fmla="*/ 134257 w 264885"/>
              <a:gd name="connsiteY2" fmla="*/ 1872342 h 1953985"/>
              <a:gd name="connsiteX3" fmla="*/ 243114 w 264885"/>
              <a:gd name="connsiteY3" fmla="*/ 1839685 h 1953985"/>
              <a:gd name="connsiteX4" fmla="*/ 166914 w 264885"/>
              <a:gd name="connsiteY4" fmla="*/ 1186542 h 1953985"/>
              <a:gd name="connsiteX5" fmla="*/ 243114 w 264885"/>
              <a:gd name="connsiteY5" fmla="*/ 185057 h 1953985"/>
              <a:gd name="connsiteX6" fmla="*/ 36286 w 264885"/>
              <a:gd name="connsiteY6" fmla="*/ 76200 h 1953985"/>
              <a:gd name="connsiteX7" fmla="*/ 25400 w 264885"/>
              <a:gd name="connsiteY7" fmla="*/ 304800 h 1953985"/>
              <a:gd name="connsiteX8" fmla="*/ 3629 w 264885"/>
              <a:gd name="connsiteY8" fmla="*/ 315685 h 1953985"/>
              <a:gd name="connsiteX0" fmla="*/ 25400 w 1191983"/>
              <a:gd name="connsiteY0" fmla="*/ 237057 h 1953985"/>
              <a:gd name="connsiteX1" fmla="*/ 47171 w 1191983"/>
              <a:gd name="connsiteY1" fmla="*/ 1630429 h 1953985"/>
              <a:gd name="connsiteX2" fmla="*/ 134257 w 1191983"/>
              <a:gd name="connsiteY2" fmla="*/ 1869914 h 1953985"/>
              <a:gd name="connsiteX3" fmla="*/ 243114 w 1191983"/>
              <a:gd name="connsiteY3" fmla="*/ 1837257 h 1953985"/>
              <a:gd name="connsiteX4" fmla="*/ 1191983 w 1191983"/>
              <a:gd name="connsiteY4" fmla="*/ 1169544 h 1953985"/>
              <a:gd name="connsiteX5" fmla="*/ 243114 w 1191983"/>
              <a:gd name="connsiteY5" fmla="*/ 182629 h 1953985"/>
              <a:gd name="connsiteX6" fmla="*/ 36286 w 1191983"/>
              <a:gd name="connsiteY6" fmla="*/ 73772 h 1953985"/>
              <a:gd name="connsiteX7" fmla="*/ 25400 w 1191983"/>
              <a:gd name="connsiteY7" fmla="*/ 302372 h 1953985"/>
              <a:gd name="connsiteX8" fmla="*/ 3629 w 1191983"/>
              <a:gd name="connsiteY8" fmla="*/ 313257 h 1953985"/>
              <a:gd name="connsiteX0" fmla="*/ 43543 w 1210126"/>
              <a:gd name="connsiteY0" fmla="*/ 237057 h 2016714"/>
              <a:gd name="connsiteX1" fmla="*/ 18143 w 1210126"/>
              <a:gd name="connsiteY1" fmla="*/ 956456 h 2016714"/>
              <a:gd name="connsiteX2" fmla="*/ 152400 w 1210126"/>
              <a:gd name="connsiteY2" fmla="*/ 1869914 h 2016714"/>
              <a:gd name="connsiteX3" fmla="*/ 261257 w 1210126"/>
              <a:gd name="connsiteY3" fmla="*/ 1837257 h 2016714"/>
              <a:gd name="connsiteX4" fmla="*/ 1210126 w 1210126"/>
              <a:gd name="connsiteY4" fmla="*/ 1169544 h 2016714"/>
              <a:gd name="connsiteX5" fmla="*/ 261257 w 1210126"/>
              <a:gd name="connsiteY5" fmla="*/ 182629 h 2016714"/>
              <a:gd name="connsiteX6" fmla="*/ 54429 w 1210126"/>
              <a:gd name="connsiteY6" fmla="*/ 73772 h 2016714"/>
              <a:gd name="connsiteX7" fmla="*/ 43543 w 1210126"/>
              <a:gd name="connsiteY7" fmla="*/ 302372 h 2016714"/>
              <a:gd name="connsiteX8" fmla="*/ 21772 w 1210126"/>
              <a:gd name="connsiteY8" fmla="*/ 313257 h 2016714"/>
              <a:gd name="connsiteX0" fmla="*/ 25400 w 1191983"/>
              <a:gd name="connsiteY0" fmla="*/ 237057 h 2016714"/>
              <a:gd name="connsiteX1" fmla="*/ 529770 w 1191983"/>
              <a:gd name="connsiteY1" fmla="*/ 956456 h 2016714"/>
              <a:gd name="connsiteX2" fmla="*/ 134257 w 1191983"/>
              <a:gd name="connsiteY2" fmla="*/ 1869914 h 2016714"/>
              <a:gd name="connsiteX3" fmla="*/ 243114 w 1191983"/>
              <a:gd name="connsiteY3" fmla="*/ 1837257 h 2016714"/>
              <a:gd name="connsiteX4" fmla="*/ 1191983 w 1191983"/>
              <a:gd name="connsiteY4" fmla="*/ 1169544 h 2016714"/>
              <a:gd name="connsiteX5" fmla="*/ 243114 w 1191983"/>
              <a:gd name="connsiteY5" fmla="*/ 182629 h 2016714"/>
              <a:gd name="connsiteX6" fmla="*/ 36286 w 1191983"/>
              <a:gd name="connsiteY6" fmla="*/ 73772 h 2016714"/>
              <a:gd name="connsiteX7" fmla="*/ 25400 w 1191983"/>
              <a:gd name="connsiteY7" fmla="*/ 302372 h 2016714"/>
              <a:gd name="connsiteX8" fmla="*/ 3629 w 1191983"/>
              <a:gd name="connsiteY8" fmla="*/ 313257 h 2016714"/>
              <a:gd name="connsiteX0" fmla="*/ 25400 w 1191983"/>
              <a:gd name="connsiteY0" fmla="*/ 237057 h 1998957"/>
              <a:gd name="connsiteX1" fmla="*/ 927098 w 1191983"/>
              <a:gd name="connsiteY1" fmla="*/ 1062999 h 1998957"/>
              <a:gd name="connsiteX2" fmla="*/ 134257 w 1191983"/>
              <a:gd name="connsiteY2" fmla="*/ 1869914 h 1998957"/>
              <a:gd name="connsiteX3" fmla="*/ 243114 w 1191983"/>
              <a:gd name="connsiteY3" fmla="*/ 1837257 h 1998957"/>
              <a:gd name="connsiteX4" fmla="*/ 1191983 w 1191983"/>
              <a:gd name="connsiteY4" fmla="*/ 1169544 h 1998957"/>
              <a:gd name="connsiteX5" fmla="*/ 243114 w 1191983"/>
              <a:gd name="connsiteY5" fmla="*/ 182629 h 1998957"/>
              <a:gd name="connsiteX6" fmla="*/ 36286 w 1191983"/>
              <a:gd name="connsiteY6" fmla="*/ 73772 h 1998957"/>
              <a:gd name="connsiteX7" fmla="*/ 25400 w 1191983"/>
              <a:gd name="connsiteY7" fmla="*/ 302372 h 1998957"/>
              <a:gd name="connsiteX8" fmla="*/ 3629 w 1191983"/>
              <a:gd name="connsiteY8" fmla="*/ 313257 h 1998957"/>
              <a:gd name="connsiteX0" fmla="*/ 25400 w 1191983"/>
              <a:gd name="connsiteY0" fmla="*/ 237057 h 1953985"/>
              <a:gd name="connsiteX1" fmla="*/ 927098 w 1191983"/>
              <a:gd name="connsiteY1" fmla="*/ 1062999 h 1953985"/>
              <a:gd name="connsiteX2" fmla="*/ 132443 w 1191983"/>
              <a:gd name="connsiteY2" fmla="*/ 1702256 h 1953985"/>
              <a:gd name="connsiteX3" fmla="*/ 134257 w 1191983"/>
              <a:gd name="connsiteY3" fmla="*/ 1869914 h 1953985"/>
              <a:gd name="connsiteX4" fmla="*/ 243114 w 1191983"/>
              <a:gd name="connsiteY4" fmla="*/ 1837257 h 1953985"/>
              <a:gd name="connsiteX5" fmla="*/ 1191983 w 1191983"/>
              <a:gd name="connsiteY5" fmla="*/ 1169544 h 1953985"/>
              <a:gd name="connsiteX6" fmla="*/ 243114 w 1191983"/>
              <a:gd name="connsiteY6" fmla="*/ 182629 h 1953985"/>
              <a:gd name="connsiteX7" fmla="*/ 36286 w 1191983"/>
              <a:gd name="connsiteY7" fmla="*/ 73772 h 1953985"/>
              <a:gd name="connsiteX8" fmla="*/ 25400 w 1191983"/>
              <a:gd name="connsiteY8" fmla="*/ 302372 h 1953985"/>
              <a:gd name="connsiteX9" fmla="*/ 3629 w 1191983"/>
              <a:gd name="connsiteY9" fmla="*/ 313257 h 1953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91983" h="1953985">
                <a:moveTo>
                  <a:pt x="25400" y="237057"/>
                </a:moveTo>
                <a:cubicBezTo>
                  <a:pt x="27214" y="797671"/>
                  <a:pt x="908955" y="790856"/>
                  <a:pt x="927098" y="1062999"/>
                </a:cubicBezTo>
                <a:cubicBezTo>
                  <a:pt x="1061732" y="1243773"/>
                  <a:pt x="264583" y="1567770"/>
                  <a:pt x="132443" y="1702256"/>
                </a:cubicBezTo>
                <a:cubicBezTo>
                  <a:pt x="303" y="1836742"/>
                  <a:pt x="115812" y="1847414"/>
                  <a:pt x="134257" y="1869914"/>
                </a:cubicBezTo>
                <a:cubicBezTo>
                  <a:pt x="152702" y="1892414"/>
                  <a:pt x="66826" y="1953985"/>
                  <a:pt x="243114" y="1837257"/>
                </a:cubicBezTo>
                <a:cubicBezTo>
                  <a:pt x="419402" y="1720529"/>
                  <a:pt x="1191983" y="1445315"/>
                  <a:pt x="1191983" y="1169544"/>
                </a:cubicBezTo>
                <a:cubicBezTo>
                  <a:pt x="1191983" y="893773"/>
                  <a:pt x="435730" y="365258"/>
                  <a:pt x="243114" y="182629"/>
                </a:cubicBezTo>
                <a:cubicBezTo>
                  <a:pt x="50498" y="0"/>
                  <a:pt x="72572" y="53815"/>
                  <a:pt x="36286" y="73772"/>
                </a:cubicBezTo>
                <a:cubicBezTo>
                  <a:pt x="0" y="93729"/>
                  <a:pt x="30843" y="262458"/>
                  <a:pt x="25400" y="302372"/>
                </a:cubicBezTo>
                <a:cubicBezTo>
                  <a:pt x="19957" y="342286"/>
                  <a:pt x="11793" y="327771"/>
                  <a:pt x="3629" y="313257"/>
                </a:cubicBezTo>
              </a:path>
            </a:pathLst>
          </a:custGeom>
          <a:solidFill>
            <a:srgbClr val="4579B9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8" name="Группа 46"/>
          <p:cNvGrpSpPr>
            <a:grpSpLocks/>
          </p:cNvGrpSpPr>
          <p:nvPr/>
        </p:nvGrpSpPr>
        <p:grpSpPr bwMode="auto">
          <a:xfrm>
            <a:off x="4356100" y="1916113"/>
            <a:ext cx="287338" cy="1320800"/>
            <a:chOff x="4572000" y="3645024"/>
            <a:chExt cx="432048" cy="1608651"/>
          </a:xfrm>
        </p:grpSpPr>
        <p:sp>
          <p:nvSpPr>
            <p:cNvPr id="48" name="Полилиния 47"/>
            <p:cNvSpPr/>
            <p:nvPr/>
          </p:nvSpPr>
          <p:spPr>
            <a:xfrm>
              <a:off x="4789218" y="3645024"/>
              <a:ext cx="214830" cy="1608651"/>
            </a:xfrm>
            <a:custGeom>
              <a:avLst/>
              <a:gdLst>
                <a:gd name="connsiteX0" fmla="*/ 25400 w 264885"/>
                <a:gd name="connsiteY0" fmla="*/ 239485 h 1953985"/>
                <a:gd name="connsiteX1" fmla="*/ 47171 w 264885"/>
                <a:gd name="connsiteY1" fmla="*/ 1632857 h 1953985"/>
                <a:gd name="connsiteX2" fmla="*/ 134257 w 264885"/>
                <a:gd name="connsiteY2" fmla="*/ 1872342 h 1953985"/>
                <a:gd name="connsiteX3" fmla="*/ 243114 w 264885"/>
                <a:gd name="connsiteY3" fmla="*/ 1839685 h 1953985"/>
                <a:gd name="connsiteX4" fmla="*/ 166914 w 264885"/>
                <a:gd name="connsiteY4" fmla="*/ 1186542 h 1953985"/>
                <a:gd name="connsiteX5" fmla="*/ 243114 w 264885"/>
                <a:gd name="connsiteY5" fmla="*/ 185057 h 1953985"/>
                <a:gd name="connsiteX6" fmla="*/ 36286 w 264885"/>
                <a:gd name="connsiteY6" fmla="*/ 76200 h 1953985"/>
                <a:gd name="connsiteX7" fmla="*/ 25400 w 264885"/>
                <a:gd name="connsiteY7" fmla="*/ 304800 h 1953985"/>
                <a:gd name="connsiteX8" fmla="*/ 3629 w 264885"/>
                <a:gd name="connsiteY8" fmla="*/ 315685 h 195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885" h="1953985">
                  <a:moveTo>
                    <a:pt x="25400" y="239485"/>
                  </a:moveTo>
                  <a:cubicBezTo>
                    <a:pt x="27214" y="800099"/>
                    <a:pt x="29028" y="1360714"/>
                    <a:pt x="47171" y="1632857"/>
                  </a:cubicBezTo>
                  <a:cubicBezTo>
                    <a:pt x="65314" y="1905000"/>
                    <a:pt x="101600" y="1837871"/>
                    <a:pt x="134257" y="1872342"/>
                  </a:cubicBezTo>
                  <a:cubicBezTo>
                    <a:pt x="166914" y="1906813"/>
                    <a:pt x="237671" y="1953985"/>
                    <a:pt x="243114" y="1839685"/>
                  </a:cubicBezTo>
                  <a:cubicBezTo>
                    <a:pt x="248557" y="1725385"/>
                    <a:pt x="166914" y="1462313"/>
                    <a:pt x="166914" y="1186542"/>
                  </a:cubicBezTo>
                  <a:cubicBezTo>
                    <a:pt x="166914" y="910771"/>
                    <a:pt x="264885" y="370114"/>
                    <a:pt x="243114" y="185057"/>
                  </a:cubicBezTo>
                  <a:cubicBezTo>
                    <a:pt x="221343" y="0"/>
                    <a:pt x="72572" y="56243"/>
                    <a:pt x="36286" y="76200"/>
                  </a:cubicBezTo>
                  <a:cubicBezTo>
                    <a:pt x="0" y="96157"/>
                    <a:pt x="30843" y="264886"/>
                    <a:pt x="25400" y="304800"/>
                  </a:cubicBezTo>
                  <a:cubicBezTo>
                    <a:pt x="19957" y="344714"/>
                    <a:pt x="11793" y="330199"/>
                    <a:pt x="3629" y="315685"/>
                  </a:cubicBezTo>
                </a:path>
              </a:pathLst>
            </a:custGeom>
            <a:solidFill>
              <a:srgbClr val="3C6494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9" name="Полилиния 48"/>
            <p:cNvSpPr/>
            <p:nvPr/>
          </p:nvSpPr>
          <p:spPr>
            <a:xfrm flipH="1">
              <a:off x="4572000" y="3645024"/>
              <a:ext cx="233926" cy="1608651"/>
            </a:xfrm>
            <a:custGeom>
              <a:avLst/>
              <a:gdLst>
                <a:gd name="connsiteX0" fmla="*/ 25400 w 264885"/>
                <a:gd name="connsiteY0" fmla="*/ 239485 h 1953985"/>
                <a:gd name="connsiteX1" fmla="*/ 47171 w 264885"/>
                <a:gd name="connsiteY1" fmla="*/ 1632857 h 1953985"/>
                <a:gd name="connsiteX2" fmla="*/ 134257 w 264885"/>
                <a:gd name="connsiteY2" fmla="*/ 1872342 h 1953985"/>
                <a:gd name="connsiteX3" fmla="*/ 243114 w 264885"/>
                <a:gd name="connsiteY3" fmla="*/ 1839685 h 1953985"/>
                <a:gd name="connsiteX4" fmla="*/ 166914 w 264885"/>
                <a:gd name="connsiteY4" fmla="*/ 1186542 h 1953985"/>
                <a:gd name="connsiteX5" fmla="*/ 243114 w 264885"/>
                <a:gd name="connsiteY5" fmla="*/ 185057 h 1953985"/>
                <a:gd name="connsiteX6" fmla="*/ 36286 w 264885"/>
                <a:gd name="connsiteY6" fmla="*/ 76200 h 1953985"/>
                <a:gd name="connsiteX7" fmla="*/ 25400 w 264885"/>
                <a:gd name="connsiteY7" fmla="*/ 304800 h 1953985"/>
                <a:gd name="connsiteX8" fmla="*/ 3629 w 264885"/>
                <a:gd name="connsiteY8" fmla="*/ 315685 h 195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885" h="1953985">
                  <a:moveTo>
                    <a:pt x="25400" y="239485"/>
                  </a:moveTo>
                  <a:cubicBezTo>
                    <a:pt x="27214" y="800099"/>
                    <a:pt x="29028" y="1360714"/>
                    <a:pt x="47171" y="1632857"/>
                  </a:cubicBezTo>
                  <a:cubicBezTo>
                    <a:pt x="65314" y="1905000"/>
                    <a:pt x="101600" y="1837871"/>
                    <a:pt x="134257" y="1872342"/>
                  </a:cubicBezTo>
                  <a:cubicBezTo>
                    <a:pt x="166914" y="1906813"/>
                    <a:pt x="237671" y="1953985"/>
                    <a:pt x="243114" y="1839685"/>
                  </a:cubicBezTo>
                  <a:cubicBezTo>
                    <a:pt x="248557" y="1725385"/>
                    <a:pt x="166914" y="1462313"/>
                    <a:pt x="166914" y="1186542"/>
                  </a:cubicBezTo>
                  <a:cubicBezTo>
                    <a:pt x="166914" y="910771"/>
                    <a:pt x="264885" y="370114"/>
                    <a:pt x="243114" y="185057"/>
                  </a:cubicBezTo>
                  <a:cubicBezTo>
                    <a:pt x="221343" y="0"/>
                    <a:pt x="72572" y="56243"/>
                    <a:pt x="36286" y="76200"/>
                  </a:cubicBezTo>
                  <a:cubicBezTo>
                    <a:pt x="0" y="96157"/>
                    <a:pt x="30843" y="264886"/>
                    <a:pt x="25400" y="304800"/>
                  </a:cubicBezTo>
                  <a:cubicBezTo>
                    <a:pt x="19957" y="344714"/>
                    <a:pt x="11793" y="330199"/>
                    <a:pt x="3629" y="315685"/>
                  </a:cubicBezTo>
                </a:path>
              </a:pathLst>
            </a:custGeom>
            <a:solidFill>
              <a:srgbClr val="3C6494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4572000" y="4292737"/>
              <a:ext cx="432048" cy="2880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9" name="Группа 50"/>
          <p:cNvGrpSpPr>
            <a:grpSpLocks/>
          </p:cNvGrpSpPr>
          <p:nvPr/>
        </p:nvGrpSpPr>
        <p:grpSpPr bwMode="auto">
          <a:xfrm>
            <a:off x="4356100" y="5084763"/>
            <a:ext cx="287338" cy="1320800"/>
            <a:chOff x="4572000" y="3645024"/>
            <a:chExt cx="432048" cy="1608651"/>
          </a:xfrm>
        </p:grpSpPr>
        <p:sp>
          <p:nvSpPr>
            <p:cNvPr id="52" name="Полилиния 51"/>
            <p:cNvSpPr/>
            <p:nvPr/>
          </p:nvSpPr>
          <p:spPr>
            <a:xfrm>
              <a:off x="4789218" y="3645024"/>
              <a:ext cx="214830" cy="1608651"/>
            </a:xfrm>
            <a:custGeom>
              <a:avLst/>
              <a:gdLst>
                <a:gd name="connsiteX0" fmla="*/ 25400 w 264885"/>
                <a:gd name="connsiteY0" fmla="*/ 239485 h 1953985"/>
                <a:gd name="connsiteX1" fmla="*/ 47171 w 264885"/>
                <a:gd name="connsiteY1" fmla="*/ 1632857 h 1953985"/>
                <a:gd name="connsiteX2" fmla="*/ 134257 w 264885"/>
                <a:gd name="connsiteY2" fmla="*/ 1872342 h 1953985"/>
                <a:gd name="connsiteX3" fmla="*/ 243114 w 264885"/>
                <a:gd name="connsiteY3" fmla="*/ 1839685 h 1953985"/>
                <a:gd name="connsiteX4" fmla="*/ 166914 w 264885"/>
                <a:gd name="connsiteY4" fmla="*/ 1186542 h 1953985"/>
                <a:gd name="connsiteX5" fmla="*/ 243114 w 264885"/>
                <a:gd name="connsiteY5" fmla="*/ 185057 h 1953985"/>
                <a:gd name="connsiteX6" fmla="*/ 36286 w 264885"/>
                <a:gd name="connsiteY6" fmla="*/ 76200 h 1953985"/>
                <a:gd name="connsiteX7" fmla="*/ 25400 w 264885"/>
                <a:gd name="connsiteY7" fmla="*/ 304800 h 1953985"/>
                <a:gd name="connsiteX8" fmla="*/ 3629 w 264885"/>
                <a:gd name="connsiteY8" fmla="*/ 315685 h 195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885" h="1953985">
                  <a:moveTo>
                    <a:pt x="25400" y="239485"/>
                  </a:moveTo>
                  <a:cubicBezTo>
                    <a:pt x="27214" y="800099"/>
                    <a:pt x="29028" y="1360714"/>
                    <a:pt x="47171" y="1632857"/>
                  </a:cubicBezTo>
                  <a:cubicBezTo>
                    <a:pt x="65314" y="1905000"/>
                    <a:pt x="101600" y="1837871"/>
                    <a:pt x="134257" y="1872342"/>
                  </a:cubicBezTo>
                  <a:cubicBezTo>
                    <a:pt x="166914" y="1906813"/>
                    <a:pt x="237671" y="1953985"/>
                    <a:pt x="243114" y="1839685"/>
                  </a:cubicBezTo>
                  <a:cubicBezTo>
                    <a:pt x="248557" y="1725385"/>
                    <a:pt x="166914" y="1462313"/>
                    <a:pt x="166914" y="1186542"/>
                  </a:cubicBezTo>
                  <a:cubicBezTo>
                    <a:pt x="166914" y="910771"/>
                    <a:pt x="264885" y="370114"/>
                    <a:pt x="243114" y="185057"/>
                  </a:cubicBezTo>
                  <a:cubicBezTo>
                    <a:pt x="221343" y="0"/>
                    <a:pt x="72572" y="56243"/>
                    <a:pt x="36286" y="76200"/>
                  </a:cubicBezTo>
                  <a:cubicBezTo>
                    <a:pt x="0" y="96157"/>
                    <a:pt x="30843" y="264886"/>
                    <a:pt x="25400" y="304800"/>
                  </a:cubicBezTo>
                  <a:cubicBezTo>
                    <a:pt x="19957" y="344714"/>
                    <a:pt x="11793" y="330199"/>
                    <a:pt x="3629" y="315685"/>
                  </a:cubicBezTo>
                </a:path>
              </a:pathLst>
            </a:custGeom>
            <a:solidFill>
              <a:srgbClr val="3C6494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3" name="Полилиния 52"/>
            <p:cNvSpPr/>
            <p:nvPr/>
          </p:nvSpPr>
          <p:spPr>
            <a:xfrm flipH="1">
              <a:off x="4572000" y="3645024"/>
              <a:ext cx="233926" cy="1608651"/>
            </a:xfrm>
            <a:custGeom>
              <a:avLst/>
              <a:gdLst>
                <a:gd name="connsiteX0" fmla="*/ 25400 w 264885"/>
                <a:gd name="connsiteY0" fmla="*/ 239485 h 1953985"/>
                <a:gd name="connsiteX1" fmla="*/ 47171 w 264885"/>
                <a:gd name="connsiteY1" fmla="*/ 1632857 h 1953985"/>
                <a:gd name="connsiteX2" fmla="*/ 134257 w 264885"/>
                <a:gd name="connsiteY2" fmla="*/ 1872342 h 1953985"/>
                <a:gd name="connsiteX3" fmla="*/ 243114 w 264885"/>
                <a:gd name="connsiteY3" fmla="*/ 1839685 h 1953985"/>
                <a:gd name="connsiteX4" fmla="*/ 166914 w 264885"/>
                <a:gd name="connsiteY4" fmla="*/ 1186542 h 1953985"/>
                <a:gd name="connsiteX5" fmla="*/ 243114 w 264885"/>
                <a:gd name="connsiteY5" fmla="*/ 185057 h 1953985"/>
                <a:gd name="connsiteX6" fmla="*/ 36286 w 264885"/>
                <a:gd name="connsiteY6" fmla="*/ 76200 h 1953985"/>
                <a:gd name="connsiteX7" fmla="*/ 25400 w 264885"/>
                <a:gd name="connsiteY7" fmla="*/ 304800 h 1953985"/>
                <a:gd name="connsiteX8" fmla="*/ 3629 w 264885"/>
                <a:gd name="connsiteY8" fmla="*/ 315685 h 195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885" h="1953985">
                  <a:moveTo>
                    <a:pt x="25400" y="239485"/>
                  </a:moveTo>
                  <a:cubicBezTo>
                    <a:pt x="27214" y="800099"/>
                    <a:pt x="29028" y="1360714"/>
                    <a:pt x="47171" y="1632857"/>
                  </a:cubicBezTo>
                  <a:cubicBezTo>
                    <a:pt x="65314" y="1905000"/>
                    <a:pt x="101600" y="1837871"/>
                    <a:pt x="134257" y="1872342"/>
                  </a:cubicBezTo>
                  <a:cubicBezTo>
                    <a:pt x="166914" y="1906813"/>
                    <a:pt x="237671" y="1953985"/>
                    <a:pt x="243114" y="1839685"/>
                  </a:cubicBezTo>
                  <a:cubicBezTo>
                    <a:pt x="248557" y="1725385"/>
                    <a:pt x="166914" y="1462313"/>
                    <a:pt x="166914" y="1186542"/>
                  </a:cubicBezTo>
                  <a:cubicBezTo>
                    <a:pt x="166914" y="910771"/>
                    <a:pt x="264885" y="370114"/>
                    <a:pt x="243114" y="185057"/>
                  </a:cubicBezTo>
                  <a:cubicBezTo>
                    <a:pt x="221343" y="0"/>
                    <a:pt x="72572" y="56243"/>
                    <a:pt x="36286" y="76200"/>
                  </a:cubicBezTo>
                  <a:cubicBezTo>
                    <a:pt x="0" y="96157"/>
                    <a:pt x="30843" y="264886"/>
                    <a:pt x="25400" y="304800"/>
                  </a:cubicBezTo>
                  <a:cubicBezTo>
                    <a:pt x="19957" y="344714"/>
                    <a:pt x="11793" y="330199"/>
                    <a:pt x="3629" y="315685"/>
                  </a:cubicBezTo>
                </a:path>
              </a:pathLst>
            </a:custGeom>
            <a:solidFill>
              <a:srgbClr val="3C6494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4572000" y="4292737"/>
              <a:ext cx="432048" cy="2880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55" name="Полилиния 54"/>
          <p:cNvSpPr/>
          <p:nvPr/>
        </p:nvSpPr>
        <p:spPr>
          <a:xfrm flipH="1">
            <a:off x="3851275" y="476250"/>
            <a:ext cx="649288" cy="1320800"/>
          </a:xfrm>
          <a:custGeom>
            <a:avLst/>
            <a:gdLst>
              <a:gd name="connsiteX0" fmla="*/ 25400 w 264885"/>
              <a:gd name="connsiteY0" fmla="*/ 239485 h 1953985"/>
              <a:gd name="connsiteX1" fmla="*/ 47171 w 264885"/>
              <a:gd name="connsiteY1" fmla="*/ 1632857 h 1953985"/>
              <a:gd name="connsiteX2" fmla="*/ 134257 w 264885"/>
              <a:gd name="connsiteY2" fmla="*/ 1872342 h 1953985"/>
              <a:gd name="connsiteX3" fmla="*/ 243114 w 264885"/>
              <a:gd name="connsiteY3" fmla="*/ 1839685 h 1953985"/>
              <a:gd name="connsiteX4" fmla="*/ 166914 w 264885"/>
              <a:gd name="connsiteY4" fmla="*/ 1186542 h 1953985"/>
              <a:gd name="connsiteX5" fmla="*/ 243114 w 264885"/>
              <a:gd name="connsiteY5" fmla="*/ 185057 h 1953985"/>
              <a:gd name="connsiteX6" fmla="*/ 36286 w 264885"/>
              <a:gd name="connsiteY6" fmla="*/ 76200 h 1953985"/>
              <a:gd name="connsiteX7" fmla="*/ 25400 w 264885"/>
              <a:gd name="connsiteY7" fmla="*/ 304800 h 1953985"/>
              <a:gd name="connsiteX8" fmla="*/ 3629 w 264885"/>
              <a:gd name="connsiteY8" fmla="*/ 315685 h 1953985"/>
              <a:gd name="connsiteX0" fmla="*/ 25400 w 1191983"/>
              <a:gd name="connsiteY0" fmla="*/ 237057 h 1953985"/>
              <a:gd name="connsiteX1" fmla="*/ 47171 w 1191983"/>
              <a:gd name="connsiteY1" fmla="*/ 1630429 h 1953985"/>
              <a:gd name="connsiteX2" fmla="*/ 134257 w 1191983"/>
              <a:gd name="connsiteY2" fmla="*/ 1869914 h 1953985"/>
              <a:gd name="connsiteX3" fmla="*/ 243114 w 1191983"/>
              <a:gd name="connsiteY3" fmla="*/ 1837257 h 1953985"/>
              <a:gd name="connsiteX4" fmla="*/ 1191983 w 1191983"/>
              <a:gd name="connsiteY4" fmla="*/ 1169544 h 1953985"/>
              <a:gd name="connsiteX5" fmla="*/ 243114 w 1191983"/>
              <a:gd name="connsiteY5" fmla="*/ 182629 h 1953985"/>
              <a:gd name="connsiteX6" fmla="*/ 36286 w 1191983"/>
              <a:gd name="connsiteY6" fmla="*/ 73772 h 1953985"/>
              <a:gd name="connsiteX7" fmla="*/ 25400 w 1191983"/>
              <a:gd name="connsiteY7" fmla="*/ 302372 h 1953985"/>
              <a:gd name="connsiteX8" fmla="*/ 3629 w 1191983"/>
              <a:gd name="connsiteY8" fmla="*/ 313257 h 1953985"/>
              <a:gd name="connsiteX0" fmla="*/ 43543 w 1210126"/>
              <a:gd name="connsiteY0" fmla="*/ 237057 h 2016714"/>
              <a:gd name="connsiteX1" fmla="*/ 18143 w 1210126"/>
              <a:gd name="connsiteY1" fmla="*/ 956456 h 2016714"/>
              <a:gd name="connsiteX2" fmla="*/ 152400 w 1210126"/>
              <a:gd name="connsiteY2" fmla="*/ 1869914 h 2016714"/>
              <a:gd name="connsiteX3" fmla="*/ 261257 w 1210126"/>
              <a:gd name="connsiteY3" fmla="*/ 1837257 h 2016714"/>
              <a:gd name="connsiteX4" fmla="*/ 1210126 w 1210126"/>
              <a:gd name="connsiteY4" fmla="*/ 1169544 h 2016714"/>
              <a:gd name="connsiteX5" fmla="*/ 261257 w 1210126"/>
              <a:gd name="connsiteY5" fmla="*/ 182629 h 2016714"/>
              <a:gd name="connsiteX6" fmla="*/ 54429 w 1210126"/>
              <a:gd name="connsiteY6" fmla="*/ 73772 h 2016714"/>
              <a:gd name="connsiteX7" fmla="*/ 43543 w 1210126"/>
              <a:gd name="connsiteY7" fmla="*/ 302372 h 2016714"/>
              <a:gd name="connsiteX8" fmla="*/ 21772 w 1210126"/>
              <a:gd name="connsiteY8" fmla="*/ 313257 h 2016714"/>
              <a:gd name="connsiteX0" fmla="*/ 25400 w 1191983"/>
              <a:gd name="connsiteY0" fmla="*/ 237057 h 2016714"/>
              <a:gd name="connsiteX1" fmla="*/ 529770 w 1191983"/>
              <a:gd name="connsiteY1" fmla="*/ 956456 h 2016714"/>
              <a:gd name="connsiteX2" fmla="*/ 134257 w 1191983"/>
              <a:gd name="connsiteY2" fmla="*/ 1869914 h 2016714"/>
              <a:gd name="connsiteX3" fmla="*/ 243114 w 1191983"/>
              <a:gd name="connsiteY3" fmla="*/ 1837257 h 2016714"/>
              <a:gd name="connsiteX4" fmla="*/ 1191983 w 1191983"/>
              <a:gd name="connsiteY4" fmla="*/ 1169544 h 2016714"/>
              <a:gd name="connsiteX5" fmla="*/ 243114 w 1191983"/>
              <a:gd name="connsiteY5" fmla="*/ 182629 h 2016714"/>
              <a:gd name="connsiteX6" fmla="*/ 36286 w 1191983"/>
              <a:gd name="connsiteY6" fmla="*/ 73772 h 2016714"/>
              <a:gd name="connsiteX7" fmla="*/ 25400 w 1191983"/>
              <a:gd name="connsiteY7" fmla="*/ 302372 h 2016714"/>
              <a:gd name="connsiteX8" fmla="*/ 3629 w 1191983"/>
              <a:gd name="connsiteY8" fmla="*/ 313257 h 2016714"/>
              <a:gd name="connsiteX0" fmla="*/ 25400 w 1191983"/>
              <a:gd name="connsiteY0" fmla="*/ 237057 h 1998957"/>
              <a:gd name="connsiteX1" fmla="*/ 927098 w 1191983"/>
              <a:gd name="connsiteY1" fmla="*/ 1062999 h 1998957"/>
              <a:gd name="connsiteX2" fmla="*/ 134257 w 1191983"/>
              <a:gd name="connsiteY2" fmla="*/ 1869914 h 1998957"/>
              <a:gd name="connsiteX3" fmla="*/ 243114 w 1191983"/>
              <a:gd name="connsiteY3" fmla="*/ 1837257 h 1998957"/>
              <a:gd name="connsiteX4" fmla="*/ 1191983 w 1191983"/>
              <a:gd name="connsiteY4" fmla="*/ 1169544 h 1998957"/>
              <a:gd name="connsiteX5" fmla="*/ 243114 w 1191983"/>
              <a:gd name="connsiteY5" fmla="*/ 182629 h 1998957"/>
              <a:gd name="connsiteX6" fmla="*/ 36286 w 1191983"/>
              <a:gd name="connsiteY6" fmla="*/ 73772 h 1998957"/>
              <a:gd name="connsiteX7" fmla="*/ 25400 w 1191983"/>
              <a:gd name="connsiteY7" fmla="*/ 302372 h 1998957"/>
              <a:gd name="connsiteX8" fmla="*/ 3629 w 1191983"/>
              <a:gd name="connsiteY8" fmla="*/ 313257 h 1998957"/>
              <a:gd name="connsiteX0" fmla="*/ 25400 w 1191983"/>
              <a:gd name="connsiteY0" fmla="*/ 237057 h 1953985"/>
              <a:gd name="connsiteX1" fmla="*/ 927098 w 1191983"/>
              <a:gd name="connsiteY1" fmla="*/ 1062999 h 1953985"/>
              <a:gd name="connsiteX2" fmla="*/ 132443 w 1191983"/>
              <a:gd name="connsiteY2" fmla="*/ 1702256 h 1953985"/>
              <a:gd name="connsiteX3" fmla="*/ 134257 w 1191983"/>
              <a:gd name="connsiteY3" fmla="*/ 1869914 h 1953985"/>
              <a:gd name="connsiteX4" fmla="*/ 243114 w 1191983"/>
              <a:gd name="connsiteY4" fmla="*/ 1837257 h 1953985"/>
              <a:gd name="connsiteX5" fmla="*/ 1191983 w 1191983"/>
              <a:gd name="connsiteY5" fmla="*/ 1169544 h 1953985"/>
              <a:gd name="connsiteX6" fmla="*/ 243114 w 1191983"/>
              <a:gd name="connsiteY6" fmla="*/ 182629 h 1953985"/>
              <a:gd name="connsiteX7" fmla="*/ 36286 w 1191983"/>
              <a:gd name="connsiteY7" fmla="*/ 73772 h 1953985"/>
              <a:gd name="connsiteX8" fmla="*/ 25400 w 1191983"/>
              <a:gd name="connsiteY8" fmla="*/ 302372 h 1953985"/>
              <a:gd name="connsiteX9" fmla="*/ 3629 w 1191983"/>
              <a:gd name="connsiteY9" fmla="*/ 313257 h 1953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91983" h="1953985">
                <a:moveTo>
                  <a:pt x="25400" y="237057"/>
                </a:moveTo>
                <a:cubicBezTo>
                  <a:pt x="27214" y="797671"/>
                  <a:pt x="908955" y="790856"/>
                  <a:pt x="927098" y="1062999"/>
                </a:cubicBezTo>
                <a:cubicBezTo>
                  <a:pt x="1061732" y="1243773"/>
                  <a:pt x="264583" y="1567770"/>
                  <a:pt x="132443" y="1702256"/>
                </a:cubicBezTo>
                <a:cubicBezTo>
                  <a:pt x="303" y="1836742"/>
                  <a:pt x="115812" y="1847414"/>
                  <a:pt x="134257" y="1869914"/>
                </a:cubicBezTo>
                <a:cubicBezTo>
                  <a:pt x="152702" y="1892414"/>
                  <a:pt x="66826" y="1953985"/>
                  <a:pt x="243114" y="1837257"/>
                </a:cubicBezTo>
                <a:cubicBezTo>
                  <a:pt x="419402" y="1720529"/>
                  <a:pt x="1191983" y="1445315"/>
                  <a:pt x="1191983" y="1169544"/>
                </a:cubicBezTo>
                <a:cubicBezTo>
                  <a:pt x="1191983" y="893773"/>
                  <a:pt x="435730" y="365258"/>
                  <a:pt x="243114" y="182629"/>
                </a:cubicBezTo>
                <a:cubicBezTo>
                  <a:pt x="50498" y="0"/>
                  <a:pt x="72572" y="53815"/>
                  <a:pt x="36286" y="73772"/>
                </a:cubicBezTo>
                <a:cubicBezTo>
                  <a:pt x="0" y="93729"/>
                  <a:pt x="30843" y="262458"/>
                  <a:pt x="25400" y="302372"/>
                </a:cubicBezTo>
                <a:cubicBezTo>
                  <a:pt x="19957" y="342286"/>
                  <a:pt x="11793" y="327771"/>
                  <a:pt x="3629" y="313257"/>
                </a:cubicBezTo>
              </a:path>
            </a:pathLst>
          </a:custGeom>
          <a:solidFill>
            <a:srgbClr val="4579B9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0" name="Группа 55"/>
          <p:cNvGrpSpPr/>
          <p:nvPr/>
        </p:nvGrpSpPr>
        <p:grpSpPr>
          <a:xfrm>
            <a:off x="4355976" y="476672"/>
            <a:ext cx="288032" cy="1320619"/>
            <a:chOff x="4572000" y="3645024"/>
            <a:chExt cx="432048" cy="1608651"/>
          </a:xfrm>
          <a:solidFill>
            <a:srgbClr val="4579B9"/>
          </a:solidFill>
        </p:grpSpPr>
        <p:sp>
          <p:nvSpPr>
            <p:cNvPr id="57" name="Полилиния 56"/>
            <p:cNvSpPr/>
            <p:nvPr/>
          </p:nvSpPr>
          <p:spPr>
            <a:xfrm>
              <a:off x="4788024" y="3645024"/>
              <a:ext cx="216024" cy="1608651"/>
            </a:xfrm>
            <a:custGeom>
              <a:avLst/>
              <a:gdLst>
                <a:gd name="connsiteX0" fmla="*/ 25400 w 264885"/>
                <a:gd name="connsiteY0" fmla="*/ 239485 h 1953985"/>
                <a:gd name="connsiteX1" fmla="*/ 47171 w 264885"/>
                <a:gd name="connsiteY1" fmla="*/ 1632857 h 1953985"/>
                <a:gd name="connsiteX2" fmla="*/ 134257 w 264885"/>
                <a:gd name="connsiteY2" fmla="*/ 1872342 h 1953985"/>
                <a:gd name="connsiteX3" fmla="*/ 243114 w 264885"/>
                <a:gd name="connsiteY3" fmla="*/ 1839685 h 1953985"/>
                <a:gd name="connsiteX4" fmla="*/ 166914 w 264885"/>
                <a:gd name="connsiteY4" fmla="*/ 1186542 h 1953985"/>
                <a:gd name="connsiteX5" fmla="*/ 243114 w 264885"/>
                <a:gd name="connsiteY5" fmla="*/ 185057 h 1953985"/>
                <a:gd name="connsiteX6" fmla="*/ 36286 w 264885"/>
                <a:gd name="connsiteY6" fmla="*/ 76200 h 1953985"/>
                <a:gd name="connsiteX7" fmla="*/ 25400 w 264885"/>
                <a:gd name="connsiteY7" fmla="*/ 304800 h 1953985"/>
                <a:gd name="connsiteX8" fmla="*/ 3629 w 264885"/>
                <a:gd name="connsiteY8" fmla="*/ 315685 h 195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885" h="1953985">
                  <a:moveTo>
                    <a:pt x="25400" y="239485"/>
                  </a:moveTo>
                  <a:cubicBezTo>
                    <a:pt x="27214" y="800099"/>
                    <a:pt x="29028" y="1360714"/>
                    <a:pt x="47171" y="1632857"/>
                  </a:cubicBezTo>
                  <a:cubicBezTo>
                    <a:pt x="65314" y="1905000"/>
                    <a:pt x="101600" y="1837871"/>
                    <a:pt x="134257" y="1872342"/>
                  </a:cubicBezTo>
                  <a:cubicBezTo>
                    <a:pt x="166914" y="1906813"/>
                    <a:pt x="237671" y="1953985"/>
                    <a:pt x="243114" y="1839685"/>
                  </a:cubicBezTo>
                  <a:cubicBezTo>
                    <a:pt x="248557" y="1725385"/>
                    <a:pt x="166914" y="1462313"/>
                    <a:pt x="166914" y="1186542"/>
                  </a:cubicBezTo>
                  <a:cubicBezTo>
                    <a:pt x="166914" y="910771"/>
                    <a:pt x="264885" y="370114"/>
                    <a:pt x="243114" y="185057"/>
                  </a:cubicBezTo>
                  <a:cubicBezTo>
                    <a:pt x="221343" y="0"/>
                    <a:pt x="72572" y="56243"/>
                    <a:pt x="36286" y="76200"/>
                  </a:cubicBezTo>
                  <a:cubicBezTo>
                    <a:pt x="0" y="96157"/>
                    <a:pt x="30843" y="264886"/>
                    <a:pt x="25400" y="304800"/>
                  </a:cubicBezTo>
                  <a:cubicBezTo>
                    <a:pt x="19957" y="344714"/>
                    <a:pt x="11793" y="330199"/>
                    <a:pt x="3629" y="315685"/>
                  </a:cubicBezTo>
                </a:path>
              </a:pathLst>
            </a:cu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8" name="Полилиния 57"/>
            <p:cNvSpPr/>
            <p:nvPr/>
          </p:nvSpPr>
          <p:spPr>
            <a:xfrm flipH="1">
              <a:off x="4572000" y="3645024"/>
              <a:ext cx="233040" cy="1608651"/>
            </a:xfrm>
            <a:custGeom>
              <a:avLst/>
              <a:gdLst>
                <a:gd name="connsiteX0" fmla="*/ 25400 w 264885"/>
                <a:gd name="connsiteY0" fmla="*/ 239485 h 1953985"/>
                <a:gd name="connsiteX1" fmla="*/ 47171 w 264885"/>
                <a:gd name="connsiteY1" fmla="*/ 1632857 h 1953985"/>
                <a:gd name="connsiteX2" fmla="*/ 134257 w 264885"/>
                <a:gd name="connsiteY2" fmla="*/ 1872342 h 1953985"/>
                <a:gd name="connsiteX3" fmla="*/ 243114 w 264885"/>
                <a:gd name="connsiteY3" fmla="*/ 1839685 h 1953985"/>
                <a:gd name="connsiteX4" fmla="*/ 166914 w 264885"/>
                <a:gd name="connsiteY4" fmla="*/ 1186542 h 1953985"/>
                <a:gd name="connsiteX5" fmla="*/ 243114 w 264885"/>
                <a:gd name="connsiteY5" fmla="*/ 185057 h 1953985"/>
                <a:gd name="connsiteX6" fmla="*/ 36286 w 264885"/>
                <a:gd name="connsiteY6" fmla="*/ 76200 h 1953985"/>
                <a:gd name="connsiteX7" fmla="*/ 25400 w 264885"/>
                <a:gd name="connsiteY7" fmla="*/ 304800 h 1953985"/>
                <a:gd name="connsiteX8" fmla="*/ 3629 w 264885"/>
                <a:gd name="connsiteY8" fmla="*/ 315685 h 195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885" h="1953985">
                  <a:moveTo>
                    <a:pt x="25400" y="239485"/>
                  </a:moveTo>
                  <a:cubicBezTo>
                    <a:pt x="27214" y="800099"/>
                    <a:pt x="29028" y="1360714"/>
                    <a:pt x="47171" y="1632857"/>
                  </a:cubicBezTo>
                  <a:cubicBezTo>
                    <a:pt x="65314" y="1905000"/>
                    <a:pt x="101600" y="1837871"/>
                    <a:pt x="134257" y="1872342"/>
                  </a:cubicBezTo>
                  <a:cubicBezTo>
                    <a:pt x="166914" y="1906813"/>
                    <a:pt x="237671" y="1953985"/>
                    <a:pt x="243114" y="1839685"/>
                  </a:cubicBezTo>
                  <a:cubicBezTo>
                    <a:pt x="248557" y="1725385"/>
                    <a:pt x="166914" y="1462313"/>
                    <a:pt x="166914" y="1186542"/>
                  </a:cubicBezTo>
                  <a:cubicBezTo>
                    <a:pt x="166914" y="910771"/>
                    <a:pt x="264885" y="370114"/>
                    <a:pt x="243114" y="185057"/>
                  </a:cubicBezTo>
                  <a:cubicBezTo>
                    <a:pt x="221343" y="0"/>
                    <a:pt x="72572" y="56243"/>
                    <a:pt x="36286" y="76200"/>
                  </a:cubicBezTo>
                  <a:cubicBezTo>
                    <a:pt x="0" y="96157"/>
                    <a:pt x="30843" y="264886"/>
                    <a:pt x="25400" y="304800"/>
                  </a:cubicBezTo>
                  <a:cubicBezTo>
                    <a:pt x="19957" y="344714"/>
                    <a:pt x="11793" y="330199"/>
                    <a:pt x="3629" y="315685"/>
                  </a:cubicBezTo>
                </a:path>
              </a:pathLst>
            </a:cu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4572000" y="4293096"/>
              <a:ext cx="432048" cy="28803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60" name="Полилиния 59"/>
          <p:cNvSpPr/>
          <p:nvPr/>
        </p:nvSpPr>
        <p:spPr>
          <a:xfrm>
            <a:off x="4572000" y="1916113"/>
            <a:ext cx="647700" cy="1320800"/>
          </a:xfrm>
          <a:custGeom>
            <a:avLst/>
            <a:gdLst>
              <a:gd name="connsiteX0" fmla="*/ 25400 w 264885"/>
              <a:gd name="connsiteY0" fmla="*/ 239485 h 1953985"/>
              <a:gd name="connsiteX1" fmla="*/ 47171 w 264885"/>
              <a:gd name="connsiteY1" fmla="*/ 1632857 h 1953985"/>
              <a:gd name="connsiteX2" fmla="*/ 134257 w 264885"/>
              <a:gd name="connsiteY2" fmla="*/ 1872342 h 1953985"/>
              <a:gd name="connsiteX3" fmla="*/ 243114 w 264885"/>
              <a:gd name="connsiteY3" fmla="*/ 1839685 h 1953985"/>
              <a:gd name="connsiteX4" fmla="*/ 166914 w 264885"/>
              <a:gd name="connsiteY4" fmla="*/ 1186542 h 1953985"/>
              <a:gd name="connsiteX5" fmla="*/ 243114 w 264885"/>
              <a:gd name="connsiteY5" fmla="*/ 185057 h 1953985"/>
              <a:gd name="connsiteX6" fmla="*/ 36286 w 264885"/>
              <a:gd name="connsiteY6" fmla="*/ 76200 h 1953985"/>
              <a:gd name="connsiteX7" fmla="*/ 25400 w 264885"/>
              <a:gd name="connsiteY7" fmla="*/ 304800 h 1953985"/>
              <a:gd name="connsiteX8" fmla="*/ 3629 w 264885"/>
              <a:gd name="connsiteY8" fmla="*/ 315685 h 1953985"/>
              <a:gd name="connsiteX0" fmla="*/ 25400 w 1191983"/>
              <a:gd name="connsiteY0" fmla="*/ 237057 h 1953985"/>
              <a:gd name="connsiteX1" fmla="*/ 47171 w 1191983"/>
              <a:gd name="connsiteY1" fmla="*/ 1630429 h 1953985"/>
              <a:gd name="connsiteX2" fmla="*/ 134257 w 1191983"/>
              <a:gd name="connsiteY2" fmla="*/ 1869914 h 1953985"/>
              <a:gd name="connsiteX3" fmla="*/ 243114 w 1191983"/>
              <a:gd name="connsiteY3" fmla="*/ 1837257 h 1953985"/>
              <a:gd name="connsiteX4" fmla="*/ 1191983 w 1191983"/>
              <a:gd name="connsiteY4" fmla="*/ 1169544 h 1953985"/>
              <a:gd name="connsiteX5" fmla="*/ 243114 w 1191983"/>
              <a:gd name="connsiteY5" fmla="*/ 182629 h 1953985"/>
              <a:gd name="connsiteX6" fmla="*/ 36286 w 1191983"/>
              <a:gd name="connsiteY6" fmla="*/ 73772 h 1953985"/>
              <a:gd name="connsiteX7" fmla="*/ 25400 w 1191983"/>
              <a:gd name="connsiteY7" fmla="*/ 302372 h 1953985"/>
              <a:gd name="connsiteX8" fmla="*/ 3629 w 1191983"/>
              <a:gd name="connsiteY8" fmla="*/ 313257 h 1953985"/>
              <a:gd name="connsiteX0" fmla="*/ 43543 w 1210126"/>
              <a:gd name="connsiteY0" fmla="*/ 237057 h 2016714"/>
              <a:gd name="connsiteX1" fmla="*/ 18143 w 1210126"/>
              <a:gd name="connsiteY1" fmla="*/ 956456 h 2016714"/>
              <a:gd name="connsiteX2" fmla="*/ 152400 w 1210126"/>
              <a:gd name="connsiteY2" fmla="*/ 1869914 h 2016714"/>
              <a:gd name="connsiteX3" fmla="*/ 261257 w 1210126"/>
              <a:gd name="connsiteY3" fmla="*/ 1837257 h 2016714"/>
              <a:gd name="connsiteX4" fmla="*/ 1210126 w 1210126"/>
              <a:gd name="connsiteY4" fmla="*/ 1169544 h 2016714"/>
              <a:gd name="connsiteX5" fmla="*/ 261257 w 1210126"/>
              <a:gd name="connsiteY5" fmla="*/ 182629 h 2016714"/>
              <a:gd name="connsiteX6" fmla="*/ 54429 w 1210126"/>
              <a:gd name="connsiteY6" fmla="*/ 73772 h 2016714"/>
              <a:gd name="connsiteX7" fmla="*/ 43543 w 1210126"/>
              <a:gd name="connsiteY7" fmla="*/ 302372 h 2016714"/>
              <a:gd name="connsiteX8" fmla="*/ 21772 w 1210126"/>
              <a:gd name="connsiteY8" fmla="*/ 313257 h 2016714"/>
              <a:gd name="connsiteX0" fmla="*/ 25400 w 1191983"/>
              <a:gd name="connsiteY0" fmla="*/ 237057 h 2016714"/>
              <a:gd name="connsiteX1" fmla="*/ 529770 w 1191983"/>
              <a:gd name="connsiteY1" fmla="*/ 956456 h 2016714"/>
              <a:gd name="connsiteX2" fmla="*/ 134257 w 1191983"/>
              <a:gd name="connsiteY2" fmla="*/ 1869914 h 2016714"/>
              <a:gd name="connsiteX3" fmla="*/ 243114 w 1191983"/>
              <a:gd name="connsiteY3" fmla="*/ 1837257 h 2016714"/>
              <a:gd name="connsiteX4" fmla="*/ 1191983 w 1191983"/>
              <a:gd name="connsiteY4" fmla="*/ 1169544 h 2016714"/>
              <a:gd name="connsiteX5" fmla="*/ 243114 w 1191983"/>
              <a:gd name="connsiteY5" fmla="*/ 182629 h 2016714"/>
              <a:gd name="connsiteX6" fmla="*/ 36286 w 1191983"/>
              <a:gd name="connsiteY6" fmla="*/ 73772 h 2016714"/>
              <a:gd name="connsiteX7" fmla="*/ 25400 w 1191983"/>
              <a:gd name="connsiteY7" fmla="*/ 302372 h 2016714"/>
              <a:gd name="connsiteX8" fmla="*/ 3629 w 1191983"/>
              <a:gd name="connsiteY8" fmla="*/ 313257 h 2016714"/>
              <a:gd name="connsiteX0" fmla="*/ 25400 w 1191983"/>
              <a:gd name="connsiteY0" fmla="*/ 237057 h 1998957"/>
              <a:gd name="connsiteX1" fmla="*/ 927098 w 1191983"/>
              <a:gd name="connsiteY1" fmla="*/ 1062999 h 1998957"/>
              <a:gd name="connsiteX2" fmla="*/ 134257 w 1191983"/>
              <a:gd name="connsiteY2" fmla="*/ 1869914 h 1998957"/>
              <a:gd name="connsiteX3" fmla="*/ 243114 w 1191983"/>
              <a:gd name="connsiteY3" fmla="*/ 1837257 h 1998957"/>
              <a:gd name="connsiteX4" fmla="*/ 1191983 w 1191983"/>
              <a:gd name="connsiteY4" fmla="*/ 1169544 h 1998957"/>
              <a:gd name="connsiteX5" fmla="*/ 243114 w 1191983"/>
              <a:gd name="connsiteY5" fmla="*/ 182629 h 1998957"/>
              <a:gd name="connsiteX6" fmla="*/ 36286 w 1191983"/>
              <a:gd name="connsiteY6" fmla="*/ 73772 h 1998957"/>
              <a:gd name="connsiteX7" fmla="*/ 25400 w 1191983"/>
              <a:gd name="connsiteY7" fmla="*/ 302372 h 1998957"/>
              <a:gd name="connsiteX8" fmla="*/ 3629 w 1191983"/>
              <a:gd name="connsiteY8" fmla="*/ 313257 h 1998957"/>
              <a:gd name="connsiteX0" fmla="*/ 25400 w 1191983"/>
              <a:gd name="connsiteY0" fmla="*/ 237057 h 1953985"/>
              <a:gd name="connsiteX1" fmla="*/ 927098 w 1191983"/>
              <a:gd name="connsiteY1" fmla="*/ 1062999 h 1953985"/>
              <a:gd name="connsiteX2" fmla="*/ 132443 w 1191983"/>
              <a:gd name="connsiteY2" fmla="*/ 1702256 h 1953985"/>
              <a:gd name="connsiteX3" fmla="*/ 134257 w 1191983"/>
              <a:gd name="connsiteY3" fmla="*/ 1869914 h 1953985"/>
              <a:gd name="connsiteX4" fmla="*/ 243114 w 1191983"/>
              <a:gd name="connsiteY4" fmla="*/ 1837257 h 1953985"/>
              <a:gd name="connsiteX5" fmla="*/ 1191983 w 1191983"/>
              <a:gd name="connsiteY5" fmla="*/ 1169544 h 1953985"/>
              <a:gd name="connsiteX6" fmla="*/ 243114 w 1191983"/>
              <a:gd name="connsiteY6" fmla="*/ 182629 h 1953985"/>
              <a:gd name="connsiteX7" fmla="*/ 36286 w 1191983"/>
              <a:gd name="connsiteY7" fmla="*/ 73772 h 1953985"/>
              <a:gd name="connsiteX8" fmla="*/ 25400 w 1191983"/>
              <a:gd name="connsiteY8" fmla="*/ 302372 h 1953985"/>
              <a:gd name="connsiteX9" fmla="*/ 3629 w 1191983"/>
              <a:gd name="connsiteY9" fmla="*/ 313257 h 1953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91983" h="1953985">
                <a:moveTo>
                  <a:pt x="25400" y="237057"/>
                </a:moveTo>
                <a:cubicBezTo>
                  <a:pt x="27214" y="797671"/>
                  <a:pt x="908955" y="790856"/>
                  <a:pt x="927098" y="1062999"/>
                </a:cubicBezTo>
                <a:cubicBezTo>
                  <a:pt x="1061732" y="1243773"/>
                  <a:pt x="264583" y="1567770"/>
                  <a:pt x="132443" y="1702256"/>
                </a:cubicBezTo>
                <a:cubicBezTo>
                  <a:pt x="303" y="1836742"/>
                  <a:pt x="115812" y="1847414"/>
                  <a:pt x="134257" y="1869914"/>
                </a:cubicBezTo>
                <a:cubicBezTo>
                  <a:pt x="152702" y="1892414"/>
                  <a:pt x="66826" y="1953985"/>
                  <a:pt x="243114" y="1837257"/>
                </a:cubicBezTo>
                <a:cubicBezTo>
                  <a:pt x="419402" y="1720529"/>
                  <a:pt x="1191983" y="1445315"/>
                  <a:pt x="1191983" y="1169544"/>
                </a:cubicBezTo>
                <a:cubicBezTo>
                  <a:pt x="1191983" y="893773"/>
                  <a:pt x="435730" y="365258"/>
                  <a:pt x="243114" y="182629"/>
                </a:cubicBezTo>
                <a:cubicBezTo>
                  <a:pt x="50498" y="0"/>
                  <a:pt x="72572" y="53815"/>
                  <a:pt x="36286" y="73772"/>
                </a:cubicBezTo>
                <a:cubicBezTo>
                  <a:pt x="0" y="93729"/>
                  <a:pt x="30843" y="262458"/>
                  <a:pt x="25400" y="302372"/>
                </a:cubicBezTo>
                <a:cubicBezTo>
                  <a:pt x="19957" y="342286"/>
                  <a:pt x="11793" y="327771"/>
                  <a:pt x="3629" y="313257"/>
                </a:cubicBezTo>
              </a:path>
            </a:pathLst>
          </a:custGeom>
          <a:solidFill>
            <a:srgbClr val="3C6494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Полилиния 60"/>
          <p:cNvSpPr/>
          <p:nvPr/>
        </p:nvSpPr>
        <p:spPr>
          <a:xfrm flipH="1">
            <a:off x="3851275" y="1916113"/>
            <a:ext cx="649288" cy="1320800"/>
          </a:xfrm>
          <a:custGeom>
            <a:avLst/>
            <a:gdLst>
              <a:gd name="connsiteX0" fmla="*/ 25400 w 264885"/>
              <a:gd name="connsiteY0" fmla="*/ 239485 h 1953985"/>
              <a:gd name="connsiteX1" fmla="*/ 47171 w 264885"/>
              <a:gd name="connsiteY1" fmla="*/ 1632857 h 1953985"/>
              <a:gd name="connsiteX2" fmla="*/ 134257 w 264885"/>
              <a:gd name="connsiteY2" fmla="*/ 1872342 h 1953985"/>
              <a:gd name="connsiteX3" fmla="*/ 243114 w 264885"/>
              <a:gd name="connsiteY3" fmla="*/ 1839685 h 1953985"/>
              <a:gd name="connsiteX4" fmla="*/ 166914 w 264885"/>
              <a:gd name="connsiteY4" fmla="*/ 1186542 h 1953985"/>
              <a:gd name="connsiteX5" fmla="*/ 243114 w 264885"/>
              <a:gd name="connsiteY5" fmla="*/ 185057 h 1953985"/>
              <a:gd name="connsiteX6" fmla="*/ 36286 w 264885"/>
              <a:gd name="connsiteY6" fmla="*/ 76200 h 1953985"/>
              <a:gd name="connsiteX7" fmla="*/ 25400 w 264885"/>
              <a:gd name="connsiteY7" fmla="*/ 304800 h 1953985"/>
              <a:gd name="connsiteX8" fmla="*/ 3629 w 264885"/>
              <a:gd name="connsiteY8" fmla="*/ 315685 h 1953985"/>
              <a:gd name="connsiteX0" fmla="*/ 25400 w 1191983"/>
              <a:gd name="connsiteY0" fmla="*/ 237057 h 1953985"/>
              <a:gd name="connsiteX1" fmla="*/ 47171 w 1191983"/>
              <a:gd name="connsiteY1" fmla="*/ 1630429 h 1953985"/>
              <a:gd name="connsiteX2" fmla="*/ 134257 w 1191983"/>
              <a:gd name="connsiteY2" fmla="*/ 1869914 h 1953985"/>
              <a:gd name="connsiteX3" fmla="*/ 243114 w 1191983"/>
              <a:gd name="connsiteY3" fmla="*/ 1837257 h 1953985"/>
              <a:gd name="connsiteX4" fmla="*/ 1191983 w 1191983"/>
              <a:gd name="connsiteY4" fmla="*/ 1169544 h 1953985"/>
              <a:gd name="connsiteX5" fmla="*/ 243114 w 1191983"/>
              <a:gd name="connsiteY5" fmla="*/ 182629 h 1953985"/>
              <a:gd name="connsiteX6" fmla="*/ 36286 w 1191983"/>
              <a:gd name="connsiteY6" fmla="*/ 73772 h 1953985"/>
              <a:gd name="connsiteX7" fmla="*/ 25400 w 1191983"/>
              <a:gd name="connsiteY7" fmla="*/ 302372 h 1953985"/>
              <a:gd name="connsiteX8" fmla="*/ 3629 w 1191983"/>
              <a:gd name="connsiteY8" fmla="*/ 313257 h 1953985"/>
              <a:gd name="connsiteX0" fmla="*/ 43543 w 1210126"/>
              <a:gd name="connsiteY0" fmla="*/ 237057 h 2016714"/>
              <a:gd name="connsiteX1" fmla="*/ 18143 w 1210126"/>
              <a:gd name="connsiteY1" fmla="*/ 956456 h 2016714"/>
              <a:gd name="connsiteX2" fmla="*/ 152400 w 1210126"/>
              <a:gd name="connsiteY2" fmla="*/ 1869914 h 2016714"/>
              <a:gd name="connsiteX3" fmla="*/ 261257 w 1210126"/>
              <a:gd name="connsiteY3" fmla="*/ 1837257 h 2016714"/>
              <a:gd name="connsiteX4" fmla="*/ 1210126 w 1210126"/>
              <a:gd name="connsiteY4" fmla="*/ 1169544 h 2016714"/>
              <a:gd name="connsiteX5" fmla="*/ 261257 w 1210126"/>
              <a:gd name="connsiteY5" fmla="*/ 182629 h 2016714"/>
              <a:gd name="connsiteX6" fmla="*/ 54429 w 1210126"/>
              <a:gd name="connsiteY6" fmla="*/ 73772 h 2016714"/>
              <a:gd name="connsiteX7" fmla="*/ 43543 w 1210126"/>
              <a:gd name="connsiteY7" fmla="*/ 302372 h 2016714"/>
              <a:gd name="connsiteX8" fmla="*/ 21772 w 1210126"/>
              <a:gd name="connsiteY8" fmla="*/ 313257 h 2016714"/>
              <a:gd name="connsiteX0" fmla="*/ 25400 w 1191983"/>
              <a:gd name="connsiteY0" fmla="*/ 237057 h 2016714"/>
              <a:gd name="connsiteX1" fmla="*/ 529770 w 1191983"/>
              <a:gd name="connsiteY1" fmla="*/ 956456 h 2016714"/>
              <a:gd name="connsiteX2" fmla="*/ 134257 w 1191983"/>
              <a:gd name="connsiteY2" fmla="*/ 1869914 h 2016714"/>
              <a:gd name="connsiteX3" fmla="*/ 243114 w 1191983"/>
              <a:gd name="connsiteY3" fmla="*/ 1837257 h 2016714"/>
              <a:gd name="connsiteX4" fmla="*/ 1191983 w 1191983"/>
              <a:gd name="connsiteY4" fmla="*/ 1169544 h 2016714"/>
              <a:gd name="connsiteX5" fmla="*/ 243114 w 1191983"/>
              <a:gd name="connsiteY5" fmla="*/ 182629 h 2016714"/>
              <a:gd name="connsiteX6" fmla="*/ 36286 w 1191983"/>
              <a:gd name="connsiteY6" fmla="*/ 73772 h 2016714"/>
              <a:gd name="connsiteX7" fmla="*/ 25400 w 1191983"/>
              <a:gd name="connsiteY7" fmla="*/ 302372 h 2016714"/>
              <a:gd name="connsiteX8" fmla="*/ 3629 w 1191983"/>
              <a:gd name="connsiteY8" fmla="*/ 313257 h 2016714"/>
              <a:gd name="connsiteX0" fmla="*/ 25400 w 1191983"/>
              <a:gd name="connsiteY0" fmla="*/ 237057 h 1998957"/>
              <a:gd name="connsiteX1" fmla="*/ 927098 w 1191983"/>
              <a:gd name="connsiteY1" fmla="*/ 1062999 h 1998957"/>
              <a:gd name="connsiteX2" fmla="*/ 134257 w 1191983"/>
              <a:gd name="connsiteY2" fmla="*/ 1869914 h 1998957"/>
              <a:gd name="connsiteX3" fmla="*/ 243114 w 1191983"/>
              <a:gd name="connsiteY3" fmla="*/ 1837257 h 1998957"/>
              <a:gd name="connsiteX4" fmla="*/ 1191983 w 1191983"/>
              <a:gd name="connsiteY4" fmla="*/ 1169544 h 1998957"/>
              <a:gd name="connsiteX5" fmla="*/ 243114 w 1191983"/>
              <a:gd name="connsiteY5" fmla="*/ 182629 h 1998957"/>
              <a:gd name="connsiteX6" fmla="*/ 36286 w 1191983"/>
              <a:gd name="connsiteY6" fmla="*/ 73772 h 1998957"/>
              <a:gd name="connsiteX7" fmla="*/ 25400 w 1191983"/>
              <a:gd name="connsiteY7" fmla="*/ 302372 h 1998957"/>
              <a:gd name="connsiteX8" fmla="*/ 3629 w 1191983"/>
              <a:gd name="connsiteY8" fmla="*/ 313257 h 1998957"/>
              <a:gd name="connsiteX0" fmla="*/ 25400 w 1191983"/>
              <a:gd name="connsiteY0" fmla="*/ 237057 h 1953985"/>
              <a:gd name="connsiteX1" fmla="*/ 927098 w 1191983"/>
              <a:gd name="connsiteY1" fmla="*/ 1062999 h 1953985"/>
              <a:gd name="connsiteX2" fmla="*/ 132443 w 1191983"/>
              <a:gd name="connsiteY2" fmla="*/ 1702256 h 1953985"/>
              <a:gd name="connsiteX3" fmla="*/ 134257 w 1191983"/>
              <a:gd name="connsiteY3" fmla="*/ 1869914 h 1953985"/>
              <a:gd name="connsiteX4" fmla="*/ 243114 w 1191983"/>
              <a:gd name="connsiteY4" fmla="*/ 1837257 h 1953985"/>
              <a:gd name="connsiteX5" fmla="*/ 1191983 w 1191983"/>
              <a:gd name="connsiteY5" fmla="*/ 1169544 h 1953985"/>
              <a:gd name="connsiteX6" fmla="*/ 243114 w 1191983"/>
              <a:gd name="connsiteY6" fmla="*/ 182629 h 1953985"/>
              <a:gd name="connsiteX7" fmla="*/ 36286 w 1191983"/>
              <a:gd name="connsiteY7" fmla="*/ 73772 h 1953985"/>
              <a:gd name="connsiteX8" fmla="*/ 25400 w 1191983"/>
              <a:gd name="connsiteY8" fmla="*/ 302372 h 1953985"/>
              <a:gd name="connsiteX9" fmla="*/ 3629 w 1191983"/>
              <a:gd name="connsiteY9" fmla="*/ 313257 h 1953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91983" h="1953985">
                <a:moveTo>
                  <a:pt x="25400" y="237057"/>
                </a:moveTo>
                <a:cubicBezTo>
                  <a:pt x="27214" y="797671"/>
                  <a:pt x="908955" y="790856"/>
                  <a:pt x="927098" y="1062999"/>
                </a:cubicBezTo>
                <a:cubicBezTo>
                  <a:pt x="1061732" y="1243773"/>
                  <a:pt x="264583" y="1567770"/>
                  <a:pt x="132443" y="1702256"/>
                </a:cubicBezTo>
                <a:cubicBezTo>
                  <a:pt x="303" y="1836742"/>
                  <a:pt x="115812" y="1847414"/>
                  <a:pt x="134257" y="1869914"/>
                </a:cubicBezTo>
                <a:cubicBezTo>
                  <a:pt x="152702" y="1892414"/>
                  <a:pt x="66826" y="1953985"/>
                  <a:pt x="243114" y="1837257"/>
                </a:cubicBezTo>
                <a:cubicBezTo>
                  <a:pt x="419402" y="1720529"/>
                  <a:pt x="1191983" y="1445315"/>
                  <a:pt x="1191983" y="1169544"/>
                </a:cubicBezTo>
                <a:cubicBezTo>
                  <a:pt x="1191983" y="893773"/>
                  <a:pt x="435730" y="365258"/>
                  <a:pt x="243114" y="182629"/>
                </a:cubicBezTo>
                <a:cubicBezTo>
                  <a:pt x="50498" y="0"/>
                  <a:pt x="72572" y="53815"/>
                  <a:pt x="36286" y="73772"/>
                </a:cubicBezTo>
                <a:cubicBezTo>
                  <a:pt x="0" y="93729"/>
                  <a:pt x="30843" y="262458"/>
                  <a:pt x="25400" y="302372"/>
                </a:cubicBezTo>
                <a:cubicBezTo>
                  <a:pt x="19957" y="342286"/>
                  <a:pt x="11793" y="327771"/>
                  <a:pt x="3629" y="313257"/>
                </a:cubicBezTo>
              </a:path>
            </a:pathLst>
          </a:custGeom>
          <a:solidFill>
            <a:srgbClr val="3C6494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2" name="Полилиния 61"/>
          <p:cNvSpPr/>
          <p:nvPr/>
        </p:nvSpPr>
        <p:spPr>
          <a:xfrm>
            <a:off x="4572000" y="3644900"/>
            <a:ext cx="647700" cy="1320800"/>
          </a:xfrm>
          <a:custGeom>
            <a:avLst/>
            <a:gdLst>
              <a:gd name="connsiteX0" fmla="*/ 25400 w 264885"/>
              <a:gd name="connsiteY0" fmla="*/ 239485 h 1953985"/>
              <a:gd name="connsiteX1" fmla="*/ 47171 w 264885"/>
              <a:gd name="connsiteY1" fmla="*/ 1632857 h 1953985"/>
              <a:gd name="connsiteX2" fmla="*/ 134257 w 264885"/>
              <a:gd name="connsiteY2" fmla="*/ 1872342 h 1953985"/>
              <a:gd name="connsiteX3" fmla="*/ 243114 w 264885"/>
              <a:gd name="connsiteY3" fmla="*/ 1839685 h 1953985"/>
              <a:gd name="connsiteX4" fmla="*/ 166914 w 264885"/>
              <a:gd name="connsiteY4" fmla="*/ 1186542 h 1953985"/>
              <a:gd name="connsiteX5" fmla="*/ 243114 w 264885"/>
              <a:gd name="connsiteY5" fmla="*/ 185057 h 1953985"/>
              <a:gd name="connsiteX6" fmla="*/ 36286 w 264885"/>
              <a:gd name="connsiteY6" fmla="*/ 76200 h 1953985"/>
              <a:gd name="connsiteX7" fmla="*/ 25400 w 264885"/>
              <a:gd name="connsiteY7" fmla="*/ 304800 h 1953985"/>
              <a:gd name="connsiteX8" fmla="*/ 3629 w 264885"/>
              <a:gd name="connsiteY8" fmla="*/ 315685 h 1953985"/>
              <a:gd name="connsiteX0" fmla="*/ 25400 w 1191983"/>
              <a:gd name="connsiteY0" fmla="*/ 237057 h 1953985"/>
              <a:gd name="connsiteX1" fmla="*/ 47171 w 1191983"/>
              <a:gd name="connsiteY1" fmla="*/ 1630429 h 1953985"/>
              <a:gd name="connsiteX2" fmla="*/ 134257 w 1191983"/>
              <a:gd name="connsiteY2" fmla="*/ 1869914 h 1953985"/>
              <a:gd name="connsiteX3" fmla="*/ 243114 w 1191983"/>
              <a:gd name="connsiteY3" fmla="*/ 1837257 h 1953985"/>
              <a:gd name="connsiteX4" fmla="*/ 1191983 w 1191983"/>
              <a:gd name="connsiteY4" fmla="*/ 1169544 h 1953985"/>
              <a:gd name="connsiteX5" fmla="*/ 243114 w 1191983"/>
              <a:gd name="connsiteY5" fmla="*/ 182629 h 1953985"/>
              <a:gd name="connsiteX6" fmla="*/ 36286 w 1191983"/>
              <a:gd name="connsiteY6" fmla="*/ 73772 h 1953985"/>
              <a:gd name="connsiteX7" fmla="*/ 25400 w 1191983"/>
              <a:gd name="connsiteY7" fmla="*/ 302372 h 1953985"/>
              <a:gd name="connsiteX8" fmla="*/ 3629 w 1191983"/>
              <a:gd name="connsiteY8" fmla="*/ 313257 h 1953985"/>
              <a:gd name="connsiteX0" fmla="*/ 43543 w 1210126"/>
              <a:gd name="connsiteY0" fmla="*/ 237057 h 2016714"/>
              <a:gd name="connsiteX1" fmla="*/ 18143 w 1210126"/>
              <a:gd name="connsiteY1" fmla="*/ 956456 h 2016714"/>
              <a:gd name="connsiteX2" fmla="*/ 152400 w 1210126"/>
              <a:gd name="connsiteY2" fmla="*/ 1869914 h 2016714"/>
              <a:gd name="connsiteX3" fmla="*/ 261257 w 1210126"/>
              <a:gd name="connsiteY3" fmla="*/ 1837257 h 2016714"/>
              <a:gd name="connsiteX4" fmla="*/ 1210126 w 1210126"/>
              <a:gd name="connsiteY4" fmla="*/ 1169544 h 2016714"/>
              <a:gd name="connsiteX5" fmla="*/ 261257 w 1210126"/>
              <a:gd name="connsiteY5" fmla="*/ 182629 h 2016714"/>
              <a:gd name="connsiteX6" fmla="*/ 54429 w 1210126"/>
              <a:gd name="connsiteY6" fmla="*/ 73772 h 2016714"/>
              <a:gd name="connsiteX7" fmla="*/ 43543 w 1210126"/>
              <a:gd name="connsiteY7" fmla="*/ 302372 h 2016714"/>
              <a:gd name="connsiteX8" fmla="*/ 21772 w 1210126"/>
              <a:gd name="connsiteY8" fmla="*/ 313257 h 2016714"/>
              <a:gd name="connsiteX0" fmla="*/ 25400 w 1191983"/>
              <a:gd name="connsiteY0" fmla="*/ 237057 h 2016714"/>
              <a:gd name="connsiteX1" fmla="*/ 529770 w 1191983"/>
              <a:gd name="connsiteY1" fmla="*/ 956456 h 2016714"/>
              <a:gd name="connsiteX2" fmla="*/ 134257 w 1191983"/>
              <a:gd name="connsiteY2" fmla="*/ 1869914 h 2016714"/>
              <a:gd name="connsiteX3" fmla="*/ 243114 w 1191983"/>
              <a:gd name="connsiteY3" fmla="*/ 1837257 h 2016714"/>
              <a:gd name="connsiteX4" fmla="*/ 1191983 w 1191983"/>
              <a:gd name="connsiteY4" fmla="*/ 1169544 h 2016714"/>
              <a:gd name="connsiteX5" fmla="*/ 243114 w 1191983"/>
              <a:gd name="connsiteY5" fmla="*/ 182629 h 2016714"/>
              <a:gd name="connsiteX6" fmla="*/ 36286 w 1191983"/>
              <a:gd name="connsiteY6" fmla="*/ 73772 h 2016714"/>
              <a:gd name="connsiteX7" fmla="*/ 25400 w 1191983"/>
              <a:gd name="connsiteY7" fmla="*/ 302372 h 2016714"/>
              <a:gd name="connsiteX8" fmla="*/ 3629 w 1191983"/>
              <a:gd name="connsiteY8" fmla="*/ 313257 h 2016714"/>
              <a:gd name="connsiteX0" fmla="*/ 25400 w 1191983"/>
              <a:gd name="connsiteY0" fmla="*/ 237057 h 1998957"/>
              <a:gd name="connsiteX1" fmla="*/ 927098 w 1191983"/>
              <a:gd name="connsiteY1" fmla="*/ 1062999 h 1998957"/>
              <a:gd name="connsiteX2" fmla="*/ 134257 w 1191983"/>
              <a:gd name="connsiteY2" fmla="*/ 1869914 h 1998957"/>
              <a:gd name="connsiteX3" fmla="*/ 243114 w 1191983"/>
              <a:gd name="connsiteY3" fmla="*/ 1837257 h 1998957"/>
              <a:gd name="connsiteX4" fmla="*/ 1191983 w 1191983"/>
              <a:gd name="connsiteY4" fmla="*/ 1169544 h 1998957"/>
              <a:gd name="connsiteX5" fmla="*/ 243114 w 1191983"/>
              <a:gd name="connsiteY5" fmla="*/ 182629 h 1998957"/>
              <a:gd name="connsiteX6" fmla="*/ 36286 w 1191983"/>
              <a:gd name="connsiteY6" fmla="*/ 73772 h 1998957"/>
              <a:gd name="connsiteX7" fmla="*/ 25400 w 1191983"/>
              <a:gd name="connsiteY7" fmla="*/ 302372 h 1998957"/>
              <a:gd name="connsiteX8" fmla="*/ 3629 w 1191983"/>
              <a:gd name="connsiteY8" fmla="*/ 313257 h 1998957"/>
              <a:gd name="connsiteX0" fmla="*/ 25400 w 1191983"/>
              <a:gd name="connsiteY0" fmla="*/ 237057 h 1953985"/>
              <a:gd name="connsiteX1" fmla="*/ 927098 w 1191983"/>
              <a:gd name="connsiteY1" fmla="*/ 1062999 h 1953985"/>
              <a:gd name="connsiteX2" fmla="*/ 132443 w 1191983"/>
              <a:gd name="connsiteY2" fmla="*/ 1702256 h 1953985"/>
              <a:gd name="connsiteX3" fmla="*/ 134257 w 1191983"/>
              <a:gd name="connsiteY3" fmla="*/ 1869914 h 1953985"/>
              <a:gd name="connsiteX4" fmla="*/ 243114 w 1191983"/>
              <a:gd name="connsiteY4" fmla="*/ 1837257 h 1953985"/>
              <a:gd name="connsiteX5" fmla="*/ 1191983 w 1191983"/>
              <a:gd name="connsiteY5" fmla="*/ 1169544 h 1953985"/>
              <a:gd name="connsiteX6" fmla="*/ 243114 w 1191983"/>
              <a:gd name="connsiteY6" fmla="*/ 182629 h 1953985"/>
              <a:gd name="connsiteX7" fmla="*/ 36286 w 1191983"/>
              <a:gd name="connsiteY7" fmla="*/ 73772 h 1953985"/>
              <a:gd name="connsiteX8" fmla="*/ 25400 w 1191983"/>
              <a:gd name="connsiteY8" fmla="*/ 302372 h 1953985"/>
              <a:gd name="connsiteX9" fmla="*/ 3629 w 1191983"/>
              <a:gd name="connsiteY9" fmla="*/ 313257 h 1953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91983" h="1953985">
                <a:moveTo>
                  <a:pt x="25400" y="237057"/>
                </a:moveTo>
                <a:cubicBezTo>
                  <a:pt x="27214" y="797671"/>
                  <a:pt x="908955" y="790856"/>
                  <a:pt x="927098" y="1062999"/>
                </a:cubicBezTo>
                <a:cubicBezTo>
                  <a:pt x="1061732" y="1243773"/>
                  <a:pt x="264583" y="1567770"/>
                  <a:pt x="132443" y="1702256"/>
                </a:cubicBezTo>
                <a:cubicBezTo>
                  <a:pt x="303" y="1836742"/>
                  <a:pt x="115812" y="1847414"/>
                  <a:pt x="134257" y="1869914"/>
                </a:cubicBezTo>
                <a:cubicBezTo>
                  <a:pt x="152702" y="1892414"/>
                  <a:pt x="66826" y="1953985"/>
                  <a:pt x="243114" y="1837257"/>
                </a:cubicBezTo>
                <a:cubicBezTo>
                  <a:pt x="419402" y="1720529"/>
                  <a:pt x="1191983" y="1445315"/>
                  <a:pt x="1191983" y="1169544"/>
                </a:cubicBezTo>
                <a:cubicBezTo>
                  <a:pt x="1191983" y="893773"/>
                  <a:pt x="435730" y="365258"/>
                  <a:pt x="243114" y="182629"/>
                </a:cubicBezTo>
                <a:cubicBezTo>
                  <a:pt x="50498" y="0"/>
                  <a:pt x="72572" y="53815"/>
                  <a:pt x="36286" y="73772"/>
                </a:cubicBezTo>
                <a:cubicBezTo>
                  <a:pt x="0" y="93729"/>
                  <a:pt x="30843" y="262458"/>
                  <a:pt x="25400" y="302372"/>
                </a:cubicBezTo>
                <a:cubicBezTo>
                  <a:pt x="19957" y="342286"/>
                  <a:pt x="11793" y="327771"/>
                  <a:pt x="3629" y="313257"/>
                </a:cubicBezTo>
              </a:path>
            </a:pathLst>
          </a:custGeom>
          <a:solidFill>
            <a:srgbClr val="4579B9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3" name="Полилиния 62"/>
          <p:cNvSpPr/>
          <p:nvPr/>
        </p:nvSpPr>
        <p:spPr>
          <a:xfrm flipH="1">
            <a:off x="3851275" y="3644900"/>
            <a:ext cx="649288" cy="1320800"/>
          </a:xfrm>
          <a:custGeom>
            <a:avLst/>
            <a:gdLst>
              <a:gd name="connsiteX0" fmla="*/ 25400 w 264885"/>
              <a:gd name="connsiteY0" fmla="*/ 239485 h 1953985"/>
              <a:gd name="connsiteX1" fmla="*/ 47171 w 264885"/>
              <a:gd name="connsiteY1" fmla="*/ 1632857 h 1953985"/>
              <a:gd name="connsiteX2" fmla="*/ 134257 w 264885"/>
              <a:gd name="connsiteY2" fmla="*/ 1872342 h 1953985"/>
              <a:gd name="connsiteX3" fmla="*/ 243114 w 264885"/>
              <a:gd name="connsiteY3" fmla="*/ 1839685 h 1953985"/>
              <a:gd name="connsiteX4" fmla="*/ 166914 w 264885"/>
              <a:gd name="connsiteY4" fmla="*/ 1186542 h 1953985"/>
              <a:gd name="connsiteX5" fmla="*/ 243114 w 264885"/>
              <a:gd name="connsiteY5" fmla="*/ 185057 h 1953985"/>
              <a:gd name="connsiteX6" fmla="*/ 36286 w 264885"/>
              <a:gd name="connsiteY6" fmla="*/ 76200 h 1953985"/>
              <a:gd name="connsiteX7" fmla="*/ 25400 w 264885"/>
              <a:gd name="connsiteY7" fmla="*/ 304800 h 1953985"/>
              <a:gd name="connsiteX8" fmla="*/ 3629 w 264885"/>
              <a:gd name="connsiteY8" fmla="*/ 315685 h 1953985"/>
              <a:gd name="connsiteX0" fmla="*/ 25400 w 1191983"/>
              <a:gd name="connsiteY0" fmla="*/ 237057 h 1953985"/>
              <a:gd name="connsiteX1" fmla="*/ 47171 w 1191983"/>
              <a:gd name="connsiteY1" fmla="*/ 1630429 h 1953985"/>
              <a:gd name="connsiteX2" fmla="*/ 134257 w 1191983"/>
              <a:gd name="connsiteY2" fmla="*/ 1869914 h 1953985"/>
              <a:gd name="connsiteX3" fmla="*/ 243114 w 1191983"/>
              <a:gd name="connsiteY3" fmla="*/ 1837257 h 1953985"/>
              <a:gd name="connsiteX4" fmla="*/ 1191983 w 1191983"/>
              <a:gd name="connsiteY4" fmla="*/ 1169544 h 1953985"/>
              <a:gd name="connsiteX5" fmla="*/ 243114 w 1191983"/>
              <a:gd name="connsiteY5" fmla="*/ 182629 h 1953985"/>
              <a:gd name="connsiteX6" fmla="*/ 36286 w 1191983"/>
              <a:gd name="connsiteY6" fmla="*/ 73772 h 1953985"/>
              <a:gd name="connsiteX7" fmla="*/ 25400 w 1191983"/>
              <a:gd name="connsiteY7" fmla="*/ 302372 h 1953985"/>
              <a:gd name="connsiteX8" fmla="*/ 3629 w 1191983"/>
              <a:gd name="connsiteY8" fmla="*/ 313257 h 1953985"/>
              <a:gd name="connsiteX0" fmla="*/ 43543 w 1210126"/>
              <a:gd name="connsiteY0" fmla="*/ 237057 h 2016714"/>
              <a:gd name="connsiteX1" fmla="*/ 18143 w 1210126"/>
              <a:gd name="connsiteY1" fmla="*/ 956456 h 2016714"/>
              <a:gd name="connsiteX2" fmla="*/ 152400 w 1210126"/>
              <a:gd name="connsiteY2" fmla="*/ 1869914 h 2016714"/>
              <a:gd name="connsiteX3" fmla="*/ 261257 w 1210126"/>
              <a:gd name="connsiteY3" fmla="*/ 1837257 h 2016714"/>
              <a:gd name="connsiteX4" fmla="*/ 1210126 w 1210126"/>
              <a:gd name="connsiteY4" fmla="*/ 1169544 h 2016714"/>
              <a:gd name="connsiteX5" fmla="*/ 261257 w 1210126"/>
              <a:gd name="connsiteY5" fmla="*/ 182629 h 2016714"/>
              <a:gd name="connsiteX6" fmla="*/ 54429 w 1210126"/>
              <a:gd name="connsiteY6" fmla="*/ 73772 h 2016714"/>
              <a:gd name="connsiteX7" fmla="*/ 43543 w 1210126"/>
              <a:gd name="connsiteY7" fmla="*/ 302372 h 2016714"/>
              <a:gd name="connsiteX8" fmla="*/ 21772 w 1210126"/>
              <a:gd name="connsiteY8" fmla="*/ 313257 h 2016714"/>
              <a:gd name="connsiteX0" fmla="*/ 25400 w 1191983"/>
              <a:gd name="connsiteY0" fmla="*/ 237057 h 2016714"/>
              <a:gd name="connsiteX1" fmla="*/ 529770 w 1191983"/>
              <a:gd name="connsiteY1" fmla="*/ 956456 h 2016714"/>
              <a:gd name="connsiteX2" fmla="*/ 134257 w 1191983"/>
              <a:gd name="connsiteY2" fmla="*/ 1869914 h 2016714"/>
              <a:gd name="connsiteX3" fmla="*/ 243114 w 1191983"/>
              <a:gd name="connsiteY3" fmla="*/ 1837257 h 2016714"/>
              <a:gd name="connsiteX4" fmla="*/ 1191983 w 1191983"/>
              <a:gd name="connsiteY4" fmla="*/ 1169544 h 2016714"/>
              <a:gd name="connsiteX5" fmla="*/ 243114 w 1191983"/>
              <a:gd name="connsiteY5" fmla="*/ 182629 h 2016714"/>
              <a:gd name="connsiteX6" fmla="*/ 36286 w 1191983"/>
              <a:gd name="connsiteY6" fmla="*/ 73772 h 2016714"/>
              <a:gd name="connsiteX7" fmla="*/ 25400 w 1191983"/>
              <a:gd name="connsiteY7" fmla="*/ 302372 h 2016714"/>
              <a:gd name="connsiteX8" fmla="*/ 3629 w 1191983"/>
              <a:gd name="connsiteY8" fmla="*/ 313257 h 2016714"/>
              <a:gd name="connsiteX0" fmla="*/ 25400 w 1191983"/>
              <a:gd name="connsiteY0" fmla="*/ 237057 h 1998957"/>
              <a:gd name="connsiteX1" fmla="*/ 927098 w 1191983"/>
              <a:gd name="connsiteY1" fmla="*/ 1062999 h 1998957"/>
              <a:gd name="connsiteX2" fmla="*/ 134257 w 1191983"/>
              <a:gd name="connsiteY2" fmla="*/ 1869914 h 1998957"/>
              <a:gd name="connsiteX3" fmla="*/ 243114 w 1191983"/>
              <a:gd name="connsiteY3" fmla="*/ 1837257 h 1998957"/>
              <a:gd name="connsiteX4" fmla="*/ 1191983 w 1191983"/>
              <a:gd name="connsiteY4" fmla="*/ 1169544 h 1998957"/>
              <a:gd name="connsiteX5" fmla="*/ 243114 w 1191983"/>
              <a:gd name="connsiteY5" fmla="*/ 182629 h 1998957"/>
              <a:gd name="connsiteX6" fmla="*/ 36286 w 1191983"/>
              <a:gd name="connsiteY6" fmla="*/ 73772 h 1998957"/>
              <a:gd name="connsiteX7" fmla="*/ 25400 w 1191983"/>
              <a:gd name="connsiteY7" fmla="*/ 302372 h 1998957"/>
              <a:gd name="connsiteX8" fmla="*/ 3629 w 1191983"/>
              <a:gd name="connsiteY8" fmla="*/ 313257 h 1998957"/>
              <a:gd name="connsiteX0" fmla="*/ 25400 w 1191983"/>
              <a:gd name="connsiteY0" fmla="*/ 237057 h 1953985"/>
              <a:gd name="connsiteX1" fmla="*/ 927098 w 1191983"/>
              <a:gd name="connsiteY1" fmla="*/ 1062999 h 1953985"/>
              <a:gd name="connsiteX2" fmla="*/ 132443 w 1191983"/>
              <a:gd name="connsiteY2" fmla="*/ 1702256 h 1953985"/>
              <a:gd name="connsiteX3" fmla="*/ 134257 w 1191983"/>
              <a:gd name="connsiteY3" fmla="*/ 1869914 h 1953985"/>
              <a:gd name="connsiteX4" fmla="*/ 243114 w 1191983"/>
              <a:gd name="connsiteY4" fmla="*/ 1837257 h 1953985"/>
              <a:gd name="connsiteX5" fmla="*/ 1191983 w 1191983"/>
              <a:gd name="connsiteY5" fmla="*/ 1169544 h 1953985"/>
              <a:gd name="connsiteX6" fmla="*/ 243114 w 1191983"/>
              <a:gd name="connsiteY6" fmla="*/ 182629 h 1953985"/>
              <a:gd name="connsiteX7" fmla="*/ 36286 w 1191983"/>
              <a:gd name="connsiteY7" fmla="*/ 73772 h 1953985"/>
              <a:gd name="connsiteX8" fmla="*/ 25400 w 1191983"/>
              <a:gd name="connsiteY8" fmla="*/ 302372 h 1953985"/>
              <a:gd name="connsiteX9" fmla="*/ 3629 w 1191983"/>
              <a:gd name="connsiteY9" fmla="*/ 313257 h 1953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91983" h="1953985">
                <a:moveTo>
                  <a:pt x="25400" y="237057"/>
                </a:moveTo>
                <a:cubicBezTo>
                  <a:pt x="27214" y="797671"/>
                  <a:pt x="908955" y="790856"/>
                  <a:pt x="927098" y="1062999"/>
                </a:cubicBezTo>
                <a:cubicBezTo>
                  <a:pt x="1061732" y="1243773"/>
                  <a:pt x="264583" y="1567770"/>
                  <a:pt x="132443" y="1702256"/>
                </a:cubicBezTo>
                <a:cubicBezTo>
                  <a:pt x="303" y="1836742"/>
                  <a:pt x="115812" y="1847414"/>
                  <a:pt x="134257" y="1869914"/>
                </a:cubicBezTo>
                <a:cubicBezTo>
                  <a:pt x="152702" y="1892414"/>
                  <a:pt x="66826" y="1953985"/>
                  <a:pt x="243114" y="1837257"/>
                </a:cubicBezTo>
                <a:cubicBezTo>
                  <a:pt x="419402" y="1720529"/>
                  <a:pt x="1191983" y="1445315"/>
                  <a:pt x="1191983" y="1169544"/>
                </a:cubicBezTo>
                <a:cubicBezTo>
                  <a:pt x="1191983" y="893773"/>
                  <a:pt x="435730" y="365258"/>
                  <a:pt x="243114" y="182629"/>
                </a:cubicBezTo>
                <a:cubicBezTo>
                  <a:pt x="50498" y="0"/>
                  <a:pt x="72572" y="53815"/>
                  <a:pt x="36286" y="73772"/>
                </a:cubicBezTo>
                <a:cubicBezTo>
                  <a:pt x="0" y="93729"/>
                  <a:pt x="30843" y="262458"/>
                  <a:pt x="25400" y="302372"/>
                </a:cubicBezTo>
                <a:cubicBezTo>
                  <a:pt x="19957" y="342286"/>
                  <a:pt x="11793" y="327771"/>
                  <a:pt x="3629" y="313257"/>
                </a:cubicBezTo>
              </a:path>
            </a:pathLst>
          </a:custGeom>
          <a:solidFill>
            <a:srgbClr val="4579B9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Полилиния 63"/>
          <p:cNvSpPr/>
          <p:nvPr/>
        </p:nvSpPr>
        <p:spPr>
          <a:xfrm>
            <a:off x="4500563" y="5084763"/>
            <a:ext cx="647700" cy="1320800"/>
          </a:xfrm>
          <a:custGeom>
            <a:avLst/>
            <a:gdLst>
              <a:gd name="connsiteX0" fmla="*/ 25400 w 264885"/>
              <a:gd name="connsiteY0" fmla="*/ 239485 h 1953985"/>
              <a:gd name="connsiteX1" fmla="*/ 47171 w 264885"/>
              <a:gd name="connsiteY1" fmla="*/ 1632857 h 1953985"/>
              <a:gd name="connsiteX2" fmla="*/ 134257 w 264885"/>
              <a:gd name="connsiteY2" fmla="*/ 1872342 h 1953985"/>
              <a:gd name="connsiteX3" fmla="*/ 243114 w 264885"/>
              <a:gd name="connsiteY3" fmla="*/ 1839685 h 1953985"/>
              <a:gd name="connsiteX4" fmla="*/ 166914 w 264885"/>
              <a:gd name="connsiteY4" fmla="*/ 1186542 h 1953985"/>
              <a:gd name="connsiteX5" fmla="*/ 243114 w 264885"/>
              <a:gd name="connsiteY5" fmla="*/ 185057 h 1953985"/>
              <a:gd name="connsiteX6" fmla="*/ 36286 w 264885"/>
              <a:gd name="connsiteY6" fmla="*/ 76200 h 1953985"/>
              <a:gd name="connsiteX7" fmla="*/ 25400 w 264885"/>
              <a:gd name="connsiteY7" fmla="*/ 304800 h 1953985"/>
              <a:gd name="connsiteX8" fmla="*/ 3629 w 264885"/>
              <a:gd name="connsiteY8" fmla="*/ 315685 h 1953985"/>
              <a:gd name="connsiteX0" fmla="*/ 25400 w 1191983"/>
              <a:gd name="connsiteY0" fmla="*/ 237057 h 1953985"/>
              <a:gd name="connsiteX1" fmla="*/ 47171 w 1191983"/>
              <a:gd name="connsiteY1" fmla="*/ 1630429 h 1953985"/>
              <a:gd name="connsiteX2" fmla="*/ 134257 w 1191983"/>
              <a:gd name="connsiteY2" fmla="*/ 1869914 h 1953985"/>
              <a:gd name="connsiteX3" fmla="*/ 243114 w 1191983"/>
              <a:gd name="connsiteY3" fmla="*/ 1837257 h 1953985"/>
              <a:gd name="connsiteX4" fmla="*/ 1191983 w 1191983"/>
              <a:gd name="connsiteY4" fmla="*/ 1169544 h 1953985"/>
              <a:gd name="connsiteX5" fmla="*/ 243114 w 1191983"/>
              <a:gd name="connsiteY5" fmla="*/ 182629 h 1953985"/>
              <a:gd name="connsiteX6" fmla="*/ 36286 w 1191983"/>
              <a:gd name="connsiteY6" fmla="*/ 73772 h 1953985"/>
              <a:gd name="connsiteX7" fmla="*/ 25400 w 1191983"/>
              <a:gd name="connsiteY7" fmla="*/ 302372 h 1953985"/>
              <a:gd name="connsiteX8" fmla="*/ 3629 w 1191983"/>
              <a:gd name="connsiteY8" fmla="*/ 313257 h 1953985"/>
              <a:gd name="connsiteX0" fmla="*/ 43543 w 1210126"/>
              <a:gd name="connsiteY0" fmla="*/ 237057 h 2016714"/>
              <a:gd name="connsiteX1" fmla="*/ 18143 w 1210126"/>
              <a:gd name="connsiteY1" fmla="*/ 956456 h 2016714"/>
              <a:gd name="connsiteX2" fmla="*/ 152400 w 1210126"/>
              <a:gd name="connsiteY2" fmla="*/ 1869914 h 2016714"/>
              <a:gd name="connsiteX3" fmla="*/ 261257 w 1210126"/>
              <a:gd name="connsiteY3" fmla="*/ 1837257 h 2016714"/>
              <a:gd name="connsiteX4" fmla="*/ 1210126 w 1210126"/>
              <a:gd name="connsiteY4" fmla="*/ 1169544 h 2016714"/>
              <a:gd name="connsiteX5" fmla="*/ 261257 w 1210126"/>
              <a:gd name="connsiteY5" fmla="*/ 182629 h 2016714"/>
              <a:gd name="connsiteX6" fmla="*/ 54429 w 1210126"/>
              <a:gd name="connsiteY6" fmla="*/ 73772 h 2016714"/>
              <a:gd name="connsiteX7" fmla="*/ 43543 w 1210126"/>
              <a:gd name="connsiteY7" fmla="*/ 302372 h 2016714"/>
              <a:gd name="connsiteX8" fmla="*/ 21772 w 1210126"/>
              <a:gd name="connsiteY8" fmla="*/ 313257 h 2016714"/>
              <a:gd name="connsiteX0" fmla="*/ 25400 w 1191983"/>
              <a:gd name="connsiteY0" fmla="*/ 237057 h 2016714"/>
              <a:gd name="connsiteX1" fmla="*/ 529770 w 1191983"/>
              <a:gd name="connsiteY1" fmla="*/ 956456 h 2016714"/>
              <a:gd name="connsiteX2" fmla="*/ 134257 w 1191983"/>
              <a:gd name="connsiteY2" fmla="*/ 1869914 h 2016714"/>
              <a:gd name="connsiteX3" fmla="*/ 243114 w 1191983"/>
              <a:gd name="connsiteY3" fmla="*/ 1837257 h 2016714"/>
              <a:gd name="connsiteX4" fmla="*/ 1191983 w 1191983"/>
              <a:gd name="connsiteY4" fmla="*/ 1169544 h 2016714"/>
              <a:gd name="connsiteX5" fmla="*/ 243114 w 1191983"/>
              <a:gd name="connsiteY5" fmla="*/ 182629 h 2016714"/>
              <a:gd name="connsiteX6" fmla="*/ 36286 w 1191983"/>
              <a:gd name="connsiteY6" fmla="*/ 73772 h 2016714"/>
              <a:gd name="connsiteX7" fmla="*/ 25400 w 1191983"/>
              <a:gd name="connsiteY7" fmla="*/ 302372 h 2016714"/>
              <a:gd name="connsiteX8" fmla="*/ 3629 w 1191983"/>
              <a:gd name="connsiteY8" fmla="*/ 313257 h 2016714"/>
              <a:gd name="connsiteX0" fmla="*/ 25400 w 1191983"/>
              <a:gd name="connsiteY0" fmla="*/ 237057 h 1998957"/>
              <a:gd name="connsiteX1" fmla="*/ 927098 w 1191983"/>
              <a:gd name="connsiteY1" fmla="*/ 1062999 h 1998957"/>
              <a:gd name="connsiteX2" fmla="*/ 134257 w 1191983"/>
              <a:gd name="connsiteY2" fmla="*/ 1869914 h 1998957"/>
              <a:gd name="connsiteX3" fmla="*/ 243114 w 1191983"/>
              <a:gd name="connsiteY3" fmla="*/ 1837257 h 1998957"/>
              <a:gd name="connsiteX4" fmla="*/ 1191983 w 1191983"/>
              <a:gd name="connsiteY4" fmla="*/ 1169544 h 1998957"/>
              <a:gd name="connsiteX5" fmla="*/ 243114 w 1191983"/>
              <a:gd name="connsiteY5" fmla="*/ 182629 h 1998957"/>
              <a:gd name="connsiteX6" fmla="*/ 36286 w 1191983"/>
              <a:gd name="connsiteY6" fmla="*/ 73772 h 1998957"/>
              <a:gd name="connsiteX7" fmla="*/ 25400 w 1191983"/>
              <a:gd name="connsiteY7" fmla="*/ 302372 h 1998957"/>
              <a:gd name="connsiteX8" fmla="*/ 3629 w 1191983"/>
              <a:gd name="connsiteY8" fmla="*/ 313257 h 1998957"/>
              <a:gd name="connsiteX0" fmla="*/ 25400 w 1191983"/>
              <a:gd name="connsiteY0" fmla="*/ 237057 h 1953985"/>
              <a:gd name="connsiteX1" fmla="*/ 927098 w 1191983"/>
              <a:gd name="connsiteY1" fmla="*/ 1062999 h 1953985"/>
              <a:gd name="connsiteX2" fmla="*/ 132443 w 1191983"/>
              <a:gd name="connsiteY2" fmla="*/ 1702256 h 1953985"/>
              <a:gd name="connsiteX3" fmla="*/ 134257 w 1191983"/>
              <a:gd name="connsiteY3" fmla="*/ 1869914 h 1953985"/>
              <a:gd name="connsiteX4" fmla="*/ 243114 w 1191983"/>
              <a:gd name="connsiteY4" fmla="*/ 1837257 h 1953985"/>
              <a:gd name="connsiteX5" fmla="*/ 1191983 w 1191983"/>
              <a:gd name="connsiteY5" fmla="*/ 1169544 h 1953985"/>
              <a:gd name="connsiteX6" fmla="*/ 243114 w 1191983"/>
              <a:gd name="connsiteY6" fmla="*/ 182629 h 1953985"/>
              <a:gd name="connsiteX7" fmla="*/ 36286 w 1191983"/>
              <a:gd name="connsiteY7" fmla="*/ 73772 h 1953985"/>
              <a:gd name="connsiteX8" fmla="*/ 25400 w 1191983"/>
              <a:gd name="connsiteY8" fmla="*/ 302372 h 1953985"/>
              <a:gd name="connsiteX9" fmla="*/ 3629 w 1191983"/>
              <a:gd name="connsiteY9" fmla="*/ 313257 h 1953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91983" h="1953985">
                <a:moveTo>
                  <a:pt x="25400" y="237057"/>
                </a:moveTo>
                <a:cubicBezTo>
                  <a:pt x="27214" y="797671"/>
                  <a:pt x="908955" y="790856"/>
                  <a:pt x="927098" y="1062999"/>
                </a:cubicBezTo>
                <a:cubicBezTo>
                  <a:pt x="1061732" y="1243773"/>
                  <a:pt x="264583" y="1567770"/>
                  <a:pt x="132443" y="1702256"/>
                </a:cubicBezTo>
                <a:cubicBezTo>
                  <a:pt x="303" y="1836742"/>
                  <a:pt x="115812" y="1847414"/>
                  <a:pt x="134257" y="1869914"/>
                </a:cubicBezTo>
                <a:cubicBezTo>
                  <a:pt x="152702" y="1892414"/>
                  <a:pt x="66826" y="1953985"/>
                  <a:pt x="243114" y="1837257"/>
                </a:cubicBezTo>
                <a:cubicBezTo>
                  <a:pt x="419402" y="1720529"/>
                  <a:pt x="1191983" y="1445315"/>
                  <a:pt x="1191983" y="1169544"/>
                </a:cubicBezTo>
                <a:cubicBezTo>
                  <a:pt x="1191983" y="893773"/>
                  <a:pt x="435730" y="365258"/>
                  <a:pt x="243114" y="182629"/>
                </a:cubicBezTo>
                <a:cubicBezTo>
                  <a:pt x="50498" y="0"/>
                  <a:pt x="72572" y="53815"/>
                  <a:pt x="36286" y="73772"/>
                </a:cubicBezTo>
                <a:cubicBezTo>
                  <a:pt x="0" y="93729"/>
                  <a:pt x="30843" y="262458"/>
                  <a:pt x="25400" y="302372"/>
                </a:cubicBezTo>
                <a:cubicBezTo>
                  <a:pt x="19957" y="342286"/>
                  <a:pt x="11793" y="327771"/>
                  <a:pt x="3629" y="313257"/>
                </a:cubicBezTo>
              </a:path>
            </a:pathLst>
          </a:custGeom>
          <a:solidFill>
            <a:srgbClr val="3C6494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Полилиния 64"/>
          <p:cNvSpPr/>
          <p:nvPr/>
        </p:nvSpPr>
        <p:spPr>
          <a:xfrm flipH="1">
            <a:off x="3851275" y="5084763"/>
            <a:ext cx="649288" cy="1320800"/>
          </a:xfrm>
          <a:custGeom>
            <a:avLst/>
            <a:gdLst>
              <a:gd name="connsiteX0" fmla="*/ 25400 w 264885"/>
              <a:gd name="connsiteY0" fmla="*/ 239485 h 1953985"/>
              <a:gd name="connsiteX1" fmla="*/ 47171 w 264885"/>
              <a:gd name="connsiteY1" fmla="*/ 1632857 h 1953985"/>
              <a:gd name="connsiteX2" fmla="*/ 134257 w 264885"/>
              <a:gd name="connsiteY2" fmla="*/ 1872342 h 1953985"/>
              <a:gd name="connsiteX3" fmla="*/ 243114 w 264885"/>
              <a:gd name="connsiteY3" fmla="*/ 1839685 h 1953985"/>
              <a:gd name="connsiteX4" fmla="*/ 166914 w 264885"/>
              <a:gd name="connsiteY4" fmla="*/ 1186542 h 1953985"/>
              <a:gd name="connsiteX5" fmla="*/ 243114 w 264885"/>
              <a:gd name="connsiteY5" fmla="*/ 185057 h 1953985"/>
              <a:gd name="connsiteX6" fmla="*/ 36286 w 264885"/>
              <a:gd name="connsiteY6" fmla="*/ 76200 h 1953985"/>
              <a:gd name="connsiteX7" fmla="*/ 25400 w 264885"/>
              <a:gd name="connsiteY7" fmla="*/ 304800 h 1953985"/>
              <a:gd name="connsiteX8" fmla="*/ 3629 w 264885"/>
              <a:gd name="connsiteY8" fmla="*/ 315685 h 1953985"/>
              <a:gd name="connsiteX0" fmla="*/ 25400 w 1191983"/>
              <a:gd name="connsiteY0" fmla="*/ 237057 h 1953985"/>
              <a:gd name="connsiteX1" fmla="*/ 47171 w 1191983"/>
              <a:gd name="connsiteY1" fmla="*/ 1630429 h 1953985"/>
              <a:gd name="connsiteX2" fmla="*/ 134257 w 1191983"/>
              <a:gd name="connsiteY2" fmla="*/ 1869914 h 1953985"/>
              <a:gd name="connsiteX3" fmla="*/ 243114 w 1191983"/>
              <a:gd name="connsiteY3" fmla="*/ 1837257 h 1953985"/>
              <a:gd name="connsiteX4" fmla="*/ 1191983 w 1191983"/>
              <a:gd name="connsiteY4" fmla="*/ 1169544 h 1953985"/>
              <a:gd name="connsiteX5" fmla="*/ 243114 w 1191983"/>
              <a:gd name="connsiteY5" fmla="*/ 182629 h 1953985"/>
              <a:gd name="connsiteX6" fmla="*/ 36286 w 1191983"/>
              <a:gd name="connsiteY6" fmla="*/ 73772 h 1953985"/>
              <a:gd name="connsiteX7" fmla="*/ 25400 w 1191983"/>
              <a:gd name="connsiteY7" fmla="*/ 302372 h 1953985"/>
              <a:gd name="connsiteX8" fmla="*/ 3629 w 1191983"/>
              <a:gd name="connsiteY8" fmla="*/ 313257 h 1953985"/>
              <a:gd name="connsiteX0" fmla="*/ 43543 w 1210126"/>
              <a:gd name="connsiteY0" fmla="*/ 237057 h 2016714"/>
              <a:gd name="connsiteX1" fmla="*/ 18143 w 1210126"/>
              <a:gd name="connsiteY1" fmla="*/ 956456 h 2016714"/>
              <a:gd name="connsiteX2" fmla="*/ 152400 w 1210126"/>
              <a:gd name="connsiteY2" fmla="*/ 1869914 h 2016714"/>
              <a:gd name="connsiteX3" fmla="*/ 261257 w 1210126"/>
              <a:gd name="connsiteY3" fmla="*/ 1837257 h 2016714"/>
              <a:gd name="connsiteX4" fmla="*/ 1210126 w 1210126"/>
              <a:gd name="connsiteY4" fmla="*/ 1169544 h 2016714"/>
              <a:gd name="connsiteX5" fmla="*/ 261257 w 1210126"/>
              <a:gd name="connsiteY5" fmla="*/ 182629 h 2016714"/>
              <a:gd name="connsiteX6" fmla="*/ 54429 w 1210126"/>
              <a:gd name="connsiteY6" fmla="*/ 73772 h 2016714"/>
              <a:gd name="connsiteX7" fmla="*/ 43543 w 1210126"/>
              <a:gd name="connsiteY7" fmla="*/ 302372 h 2016714"/>
              <a:gd name="connsiteX8" fmla="*/ 21772 w 1210126"/>
              <a:gd name="connsiteY8" fmla="*/ 313257 h 2016714"/>
              <a:gd name="connsiteX0" fmla="*/ 25400 w 1191983"/>
              <a:gd name="connsiteY0" fmla="*/ 237057 h 2016714"/>
              <a:gd name="connsiteX1" fmla="*/ 529770 w 1191983"/>
              <a:gd name="connsiteY1" fmla="*/ 956456 h 2016714"/>
              <a:gd name="connsiteX2" fmla="*/ 134257 w 1191983"/>
              <a:gd name="connsiteY2" fmla="*/ 1869914 h 2016714"/>
              <a:gd name="connsiteX3" fmla="*/ 243114 w 1191983"/>
              <a:gd name="connsiteY3" fmla="*/ 1837257 h 2016714"/>
              <a:gd name="connsiteX4" fmla="*/ 1191983 w 1191983"/>
              <a:gd name="connsiteY4" fmla="*/ 1169544 h 2016714"/>
              <a:gd name="connsiteX5" fmla="*/ 243114 w 1191983"/>
              <a:gd name="connsiteY5" fmla="*/ 182629 h 2016714"/>
              <a:gd name="connsiteX6" fmla="*/ 36286 w 1191983"/>
              <a:gd name="connsiteY6" fmla="*/ 73772 h 2016714"/>
              <a:gd name="connsiteX7" fmla="*/ 25400 w 1191983"/>
              <a:gd name="connsiteY7" fmla="*/ 302372 h 2016714"/>
              <a:gd name="connsiteX8" fmla="*/ 3629 w 1191983"/>
              <a:gd name="connsiteY8" fmla="*/ 313257 h 2016714"/>
              <a:gd name="connsiteX0" fmla="*/ 25400 w 1191983"/>
              <a:gd name="connsiteY0" fmla="*/ 237057 h 1998957"/>
              <a:gd name="connsiteX1" fmla="*/ 927098 w 1191983"/>
              <a:gd name="connsiteY1" fmla="*/ 1062999 h 1998957"/>
              <a:gd name="connsiteX2" fmla="*/ 134257 w 1191983"/>
              <a:gd name="connsiteY2" fmla="*/ 1869914 h 1998957"/>
              <a:gd name="connsiteX3" fmla="*/ 243114 w 1191983"/>
              <a:gd name="connsiteY3" fmla="*/ 1837257 h 1998957"/>
              <a:gd name="connsiteX4" fmla="*/ 1191983 w 1191983"/>
              <a:gd name="connsiteY4" fmla="*/ 1169544 h 1998957"/>
              <a:gd name="connsiteX5" fmla="*/ 243114 w 1191983"/>
              <a:gd name="connsiteY5" fmla="*/ 182629 h 1998957"/>
              <a:gd name="connsiteX6" fmla="*/ 36286 w 1191983"/>
              <a:gd name="connsiteY6" fmla="*/ 73772 h 1998957"/>
              <a:gd name="connsiteX7" fmla="*/ 25400 w 1191983"/>
              <a:gd name="connsiteY7" fmla="*/ 302372 h 1998957"/>
              <a:gd name="connsiteX8" fmla="*/ 3629 w 1191983"/>
              <a:gd name="connsiteY8" fmla="*/ 313257 h 1998957"/>
              <a:gd name="connsiteX0" fmla="*/ 25400 w 1191983"/>
              <a:gd name="connsiteY0" fmla="*/ 237057 h 1953985"/>
              <a:gd name="connsiteX1" fmla="*/ 927098 w 1191983"/>
              <a:gd name="connsiteY1" fmla="*/ 1062999 h 1953985"/>
              <a:gd name="connsiteX2" fmla="*/ 132443 w 1191983"/>
              <a:gd name="connsiteY2" fmla="*/ 1702256 h 1953985"/>
              <a:gd name="connsiteX3" fmla="*/ 134257 w 1191983"/>
              <a:gd name="connsiteY3" fmla="*/ 1869914 h 1953985"/>
              <a:gd name="connsiteX4" fmla="*/ 243114 w 1191983"/>
              <a:gd name="connsiteY4" fmla="*/ 1837257 h 1953985"/>
              <a:gd name="connsiteX5" fmla="*/ 1191983 w 1191983"/>
              <a:gd name="connsiteY5" fmla="*/ 1169544 h 1953985"/>
              <a:gd name="connsiteX6" fmla="*/ 243114 w 1191983"/>
              <a:gd name="connsiteY6" fmla="*/ 182629 h 1953985"/>
              <a:gd name="connsiteX7" fmla="*/ 36286 w 1191983"/>
              <a:gd name="connsiteY7" fmla="*/ 73772 h 1953985"/>
              <a:gd name="connsiteX8" fmla="*/ 25400 w 1191983"/>
              <a:gd name="connsiteY8" fmla="*/ 302372 h 1953985"/>
              <a:gd name="connsiteX9" fmla="*/ 3629 w 1191983"/>
              <a:gd name="connsiteY9" fmla="*/ 313257 h 1953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91983" h="1953985">
                <a:moveTo>
                  <a:pt x="25400" y="237057"/>
                </a:moveTo>
                <a:cubicBezTo>
                  <a:pt x="27214" y="797671"/>
                  <a:pt x="908955" y="790856"/>
                  <a:pt x="927098" y="1062999"/>
                </a:cubicBezTo>
                <a:cubicBezTo>
                  <a:pt x="1061732" y="1243773"/>
                  <a:pt x="264583" y="1567770"/>
                  <a:pt x="132443" y="1702256"/>
                </a:cubicBezTo>
                <a:cubicBezTo>
                  <a:pt x="303" y="1836742"/>
                  <a:pt x="115812" y="1847414"/>
                  <a:pt x="134257" y="1869914"/>
                </a:cubicBezTo>
                <a:cubicBezTo>
                  <a:pt x="152702" y="1892414"/>
                  <a:pt x="66826" y="1953985"/>
                  <a:pt x="243114" y="1837257"/>
                </a:cubicBezTo>
                <a:cubicBezTo>
                  <a:pt x="419402" y="1720529"/>
                  <a:pt x="1191983" y="1445315"/>
                  <a:pt x="1191983" y="1169544"/>
                </a:cubicBezTo>
                <a:cubicBezTo>
                  <a:pt x="1191983" y="893773"/>
                  <a:pt x="435730" y="365258"/>
                  <a:pt x="243114" y="182629"/>
                </a:cubicBezTo>
                <a:cubicBezTo>
                  <a:pt x="50498" y="0"/>
                  <a:pt x="72572" y="53815"/>
                  <a:pt x="36286" y="73772"/>
                </a:cubicBezTo>
                <a:cubicBezTo>
                  <a:pt x="0" y="93729"/>
                  <a:pt x="30843" y="262458"/>
                  <a:pt x="25400" y="302372"/>
                </a:cubicBezTo>
                <a:cubicBezTo>
                  <a:pt x="19957" y="342286"/>
                  <a:pt x="11793" y="327771"/>
                  <a:pt x="3629" y="313257"/>
                </a:cubicBezTo>
              </a:path>
            </a:pathLst>
          </a:custGeom>
          <a:solidFill>
            <a:srgbClr val="3C6494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1" name="Группа 69"/>
          <p:cNvGrpSpPr>
            <a:grpSpLocks/>
          </p:cNvGrpSpPr>
          <p:nvPr/>
        </p:nvGrpSpPr>
        <p:grpSpPr bwMode="auto">
          <a:xfrm>
            <a:off x="5795963" y="2205038"/>
            <a:ext cx="2376487" cy="2303462"/>
            <a:chOff x="5364088" y="1988840"/>
            <a:chExt cx="3168352" cy="2880320"/>
          </a:xfrm>
        </p:grpSpPr>
        <p:sp>
          <p:nvSpPr>
            <p:cNvPr id="67" name="Овал 66"/>
            <p:cNvSpPr/>
            <p:nvPr/>
          </p:nvSpPr>
          <p:spPr>
            <a:xfrm>
              <a:off x="5364088" y="1988840"/>
              <a:ext cx="3168352" cy="2880320"/>
            </a:xfrm>
            <a:prstGeom prst="ellipse">
              <a:avLst/>
            </a:prstGeom>
            <a:gradFill flip="none" rotWithShape="1">
              <a:gsLst>
                <a:gs pos="13000">
                  <a:schemeClr val="accent5">
                    <a:lumMod val="60000"/>
                    <a:lumOff val="40000"/>
                  </a:schemeClr>
                </a:gs>
                <a:gs pos="50000">
                  <a:srgbClr val="42B8BE">
                    <a:shade val="67500"/>
                    <a:satMod val="115000"/>
                  </a:srgbClr>
                </a:gs>
                <a:gs pos="100000">
                  <a:srgbClr val="42B8BE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chemeClr val="accent1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8" name="Овал 67"/>
            <p:cNvSpPr/>
            <p:nvPr/>
          </p:nvSpPr>
          <p:spPr>
            <a:xfrm>
              <a:off x="6875246" y="2852340"/>
              <a:ext cx="1009555" cy="936948"/>
            </a:xfrm>
            <a:prstGeom prst="ellipse">
              <a:avLst/>
            </a:prstGeom>
            <a:gradFill flip="none" rotWithShape="1">
              <a:gsLst>
                <a:gs pos="0">
                  <a:srgbClr val="4579B9">
                    <a:shade val="30000"/>
                    <a:satMod val="115000"/>
                  </a:srgbClr>
                </a:gs>
                <a:gs pos="50000">
                  <a:srgbClr val="4579B9">
                    <a:shade val="67500"/>
                    <a:satMod val="115000"/>
                  </a:srgbClr>
                </a:gs>
                <a:gs pos="100000">
                  <a:srgbClr val="4579B9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solidFill>
                <a:srgbClr val="3C64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2" name="Группа 70"/>
          <p:cNvGrpSpPr>
            <a:grpSpLocks/>
          </p:cNvGrpSpPr>
          <p:nvPr/>
        </p:nvGrpSpPr>
        <p:grpSpPr bwMode="auto">
          <a:xfrm flipH="1">
            <a:off x="971550" y="2349500"/>
            <a:ext cx="2376488" cy="2303463"/>
            <a:chOff x="5364088" y="1988840"/>
            <a:chExt cx="3168352" cy="2880320"/>
          </a:xfrm>
        </p:grpSpPr>
        <p:sp>
          <p:nvSpPr>
            <p:cNvPr id="72" name="Овал 71"/>
            <p:cNvSpPr/>
            <p:nvPr/>
          </p:nvSpPr>
          <p:spPr>
            <a:xfrm>
              <a:off x="5364088" y="1988840"/>
              <a:ext cx="3168352" cy="2880320"/>
            </a:xfrm>
            <a:prstGeom prst="ellipse">
              <a:avLst/>
            </a:prstGeom>
            <a:gradFill flip="none" rotWithShape="1">
              <a:gsLst>
                <a:gs pos="13000">
                  <a:schemeClr val="accent5">
                    <a:lumMod val="60000"/>
                    <a:lumOff val="40000"/>
                  </a:schemeClr>
                </a:gs>
                <a:gs pos="50000">
                  <a:srgbClr val="42B8BE">
                    <a:shade val="67500"/>
                    <a:satMod val="115000"/>
                  </a:srgbClr>
                </a:gs>
                <a:gs pos="100000">
                  <a:srgbClr val="42B8BE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chemeClr val="accent1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3" name="Овал 72"/>
            <p:cNvSpPr/>
            <p:nvPr/>
          </p:nvSpPr>
          <p:spPr>
            <a:xfrm>
              <a:off x="6875246" y="2852341"/>
              <a:ext cx="1009556" cy="936947"/>
            </a:xfrm>
            <a:prstGeom prst="ellipse">
              <a:avLst/>
            </a:prstGeom>
            <a:gradFill flip="none" rotWithShape="1">
              <a:gsLst>
                <a:gs pos="0">
                  <a:srgbClr val="4579B9">
                    <a:shade val="30000"/>
                    <a:satMod val="115000"/>
                  </a:srgbClr>
                </a:gs>
                <a:gs pos="50000">
                  <a:srgbClr val="4579B9">
                    <a:shade val="67500"/>
                    <a:satMod val="115000"/>
                  </a:srgbClr>
                </a:gs>
                <a:gs pos="100000">
                  <a:srgbClr val="4579B9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solidFill>
                <a:srgbClr val="3C64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0.24027 0.2502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0" y="125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25591 -0.2747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00" y="-1380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22448 0.0928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0" y="46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23229 -0.1067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00" y="-530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7.40741E-7 L -0.24011 0.23982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0" y="120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L -0.2165 0.0717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00" y="360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22222E-6 L -0.2165 -0.1067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00" y="-530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48148E-6 L -0.22431 -0.2747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0" y="-1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4"/>
          <p:cNvGrpSpPr>
            <a:grpSpLocks/>
          </p:cNvGrpSpPr>
          <p:nvPr/>
        </p:nvGrpSpPr>
        <p:grpSpPr bwMode="auto">
          <a:xfrm>
            <a:off x="4572000" y="333375"/>
            <a:ext cx="4103688" cy="6264275"/>
            <a:chOff x="1691680" y="1772816"/>
            <a:chExt cx="5328592" cy="4032448"/>
          </a:xfrm>
        </p:grpSpPr>
        <p:grpSp>
          <p:nvGrpSpPr>
            <p:cNvPr id="19484" name="Группа 8"/>
            <p:cNvGrpSpPr>
              <a:grpSpLocks/>
            </p:cNvGrpSpPr>
            <p:nvPr/>
          </p:nvGrpSpPr>
          <p:grpSpPr bwMode="auto">
            <a:xfrm>
              <a:off x="1691680" y="1772816"/>
              <a:ext cx="5328592" cy="4032448"/>
              <a:chOff x="1691680" y="1772816"/>
              <a:chExt cx="5328592" cy="4032448"/>
            </a:xfrm>
          </p:grpSpPr>
          <p:sp>
            <p:nvSpPr>
              <p:cNvPr id="89" name="Полилиния 88"/>
              <p:cNvSpPr/>
              <p:nvPr/>
            </p:nvSpPr>
            <p:spPr>
              <a:xfrm>
                <a:off x="1691680" y="1979241"/>
                <a:ext cx="5328592" cy="3601203"/>
              </a:xfrm>
              <a:custGeom>
                <a:avLst/>
                <a:gdLst>
                  <a:gd name="connsiteX0" fmla="*/ 0 w 5328592"/>
                  <a:gd name="connsiteY0" fmla="*/ 600079 h 3600400"/>
                  <a:gd name="connsiteX1" fmla="*/ 175760 w 5328592"/>
                  <a:gd name="connsiteY1" fmla="*/ 175759 h 3600400"/>
                  <a:gd name="connsiteX2" fmla="*/ 600080 w 5328592"/>
                  <a:gd name="connsiteY2" fmla="*/ 1 h 3600400"/>
                  <a:gd name="connsiteX3" fmla="*/ 4728513 w 5328592"/>
                  <a:gd name="connsiteY3" fmla="*/ 0 h 3600400"/>
                  <a:gd name="connsiteX4" fmla="*/ 5152833 w 5328592"/>
                  <a:gd name="connsiteY4" fmla="*/ 175760 h 3600400"/>
                  <a:gd name="connsiteX5" fmla="*/ 5328591 w 5328592"/>
                  <a:gd name="connsiteY5" fmla="*/ 600080 h 3600400"/>
                  <a:gd name="connsiteX6" fmla="*/ 5328592 w 5328592"/>
                  <a:gd name="connsiteY6" fmla="*/ 3000321 h 3600400"/>
                  <a:gd name="connsiteX7" fmla="*/ 5152833 w 5328592"/>
                  <a:gd name="connsiteY7" fmla="*/ 3424641 h 3600400"/>
                  <a:gd name="connsiteX8" fmla="*/ 4728513 w 5328592"/>
                  <a:gd name="connsiteY8" fmla="*/ 3600400 h 3600400"/>
                  <a:gd name="connsiteX9" fmla="*/ 600079 w 5328592"/>
                  <a:gd name="connsiteY9" fmla="*/ 3600400 h 3600400"/>
                  <a:gd name="connsiteX10" fmla="*/ 175759 w 5328592"/>
                  <a:gd name="connsiteY10" fmla="*/ 3424641 h 3600400"/>
                  <a:gd name="connsiteX11" fmla="*/ 0 w 5328592"/>
                  <a:gd name="connsiteY11" fmla="*/ 3000321 h 3600400"/>
                  <a:gd name="connsiteX12" fmla="*/ 0 w 5328592"/>
                  <a:gd name="connsiteY12" fmla="*/ 600079 h 3600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328592" h="3600400">
                    <a:moveTo>
                      <a:pt x="0" y="600079"/>
                    </a:moveTo>
                    <a:cubicBezTo>
                      <a:pt x="0" y="440928"/>
                      <a:pt x="63223" y="288296"/>
                      <a:pt x="175760" y="175759"/>
                    </a:cubicBezTo>
                    <a:cubicBezTo>
                      <a:pt x="288297" y="63222"/>
                      <a:pt x="440929" y="0"/>
                      <a:pt x="600080" y="1"/>
                    </a:cubicBezTo>
                    <a:lnTo>
                      <a:pt x="4728513" y="0"/>
                    </a:lnTo>
                    <a:cubicBezTo>
                      <a:pt x="4887664" y="0"/>
                      <a:pt x="5040296" y="63223"/>
                      <a:pt x="5152833" y="175760"/>
                    </a:cubicBezTo>
                    <a:cubicBezTo>
                      <a:pt x="5265370" y="288297"/>
                      <a:pt x="5328592" y="440929"/>
                      <a:pt x="5328591" y="600080"/>
                    </a:cubicBezTo>
                    <a:cubicBezTo>
                      <a:pt x="5328591" y="1400160"/>
                      <a:pt x="5328592" y="2200241"/>
                      <a:pt x="5328592" y="3000321"/>
                    </a:cubicBezTo>
                    <a:cubicBezTo>
                      <a:pt x="5328592" y="3159472"/>
                      <a:pt x="5265370" y="3312104"/>
                      <a:pt x="5152833" y="3424641"/>
                    </a:cubicBezTo>
                    <a:cubicBezTo>
                      <a:pt x="5040296" y="3537178"/>
                      <a:pt x="4887664" y="3600400"/>
                      <a:pt x="4728513" y="3600400"/>
                    </a:cubicBezTo>
                    <a:lnTo>
                      <a:pt x="600079" y="3600400"/>
                    </a:lnTo>
                    <a:cubicBezTo>
                      <a:pt x="440928" y="3600400"/>
                      <a:pt x="288296" y="3537177"/>
                      <a:pt x="175759" y="3424641"/>
                    </a:cubicBezTo>
                    <a:cubicBezTo>
                      <a:pt x="63222" y="3312104"/>
                      <a:pt x="0" y="3159472"/>
                      <a:pt x="0" y="3000321"/>
                    </a:cubicBezTo>
                    <a:lnTo>
                      <a:pt x="0" y="600079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0" name="Овал 89"/>
              <p:cNvSpPr/>
              <p:nvPr/>
            </p:nvSpPr>
            <p:spPr>
              <a:xfrm>
                <a:off x="2124564" y="1772816"/>
                <a:ext cx="4462825" cy="50380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1" name="Овал 90"/>
              <p:cNvSpPr/>
              <p:nvPr/>
            </p:nvSpPr>
            <p:spPr>
              <a:xfrm>
                <a:off x="2124564" y="5301464"/>
                <a:ext cx="4462825" cy="50380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87" name="Скругленный прямоугольник 86"/>
            <p:cNvSpPr/>
            <p:nvPr/>
          </p:nvSpPr>
          <p:spPr>
            <a:xfrm>
              <a:off x="2126626" y="2031359"/>
              <a:ext cx="4464885" cy="35971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8" name="Скругленный прямоугольник 87"/>
            <p:cNvSpPr/>
            <p:nvPr/>
          </p:nvSpPr>
          <p:spPr>
            <a:xfrm>
              <a:off x="2126626" y="5184966"/>
              <a:ext cx="4464885" cy="35971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5" name="Группа 68"/>
          <p:cNvGrpSpPr>
            <a:grpSpLocks/>
          </p:cNvGrpSpPr>
          <p:nvPr/>
        </p:nvGrpSpPr>
        <p:grpSpPr bwMode="auto">
          <a:xfrm>
            <a:off x="468313" y="333375"/>
            <a:ext cx="4103687" cy="6264275"/>
            <a:chOff x="1691680" y="1772816"/>
            <a:chExt cx="5328592" cy="4032448"/>
          </a:xfrm>
        </p:grpSpPr>
        <p:grpSp>
          <p:nvGrpSpPr>
            <p:cNvPr id="19478" name="Группа 8"/>
            <p:cNvGrpSpPr>
              <a:grpSpLocks/>
            </p:cNvGrpSpPr>
            <p:nvPr/>
          </p:nvGrpSpPr>
          <p:grpSpPr bwMode="auto">
            <a:xfrm>
              <a:off x="1691680" y="1772816"/>
              <a:ext cx="5328592" cy="4032448"/>
              <a:chOff x="1691680" y="1772816"/>
              <a:chExt cx="5328592" cy="4032448"/>
            </a:xfrm>
          </p:grpSpPr>
          <p:sp>
            <p:nvSpPr>
              <p:cNvPr id="75" name="Полилиния 74"/>
              <p:cNvSpPr/>
              <p:nvPr/>
            </p:nvSpPr>
            <p:spPr>
              <a:xfrm>
                <a:off x="1691680" y="1979241"/>
                <a:ext cx="5328592" cy="3601203"/>
              </a:xfrm>
              <a:custGeom>
                <a:avLst/>
                <a:gdLst>
                  <a:gd name="connsiteX0" fmla="*/ 0 w 5328592"/>
                  <a:gd name="connsiteY0" fmla="*/ 600079 h 3600400"/>
                  <a:gd name="connsiteX1" fmla="*/ 175760 w 5328592"/>
                  <a:gd name="connsiteY1" fmla="*/ 175759 h 3600400"/>
                  <a:gd name="connsiteX2" fmla="*/ 600080 w 5328592"/>
                  <a:gd name="connsiteY2" fmla="*/ 1 h 3600400"/>
                  <a:gd name="connsiteX3" fmla="*/ 4728513 w 5328592"/>
                  <a:gd name="connsiteY3" fmla="*/ 0 h 3600400"/>
                  <a:gd name="connsiteX4" fmla="*/ 5152833 w 5328592"/>
                  <a:gd name="connsiteY4" fmla="*/ 175760 h 3600400"/>
                  <a:gd name="connsiteX5" fmla="*/ 5328591 w 5328592"/>
                  <a:gd name="connsiteY5" fmla="*/ 600080 h 3600400"/>
                  <a:gd name="connsiteX6" fmla="*/ 5328592 w 5328592"/>
                  <a:gd name="connsiteY6" fmla="*/ 3000321 h 3600400"/>
                  <a:gd name="connsiteX7" fmla="*/ 5152833 w 5328592"/>
                  <a:gd name="connsiteY7" fmla="*/ 3424641 h 3600400"/>
                  <a:gd name="connsiteX8" fmla="*/ 4728513 w 5328592"/>
                  <a:gd name="connsiteY8" fmla="*/ 3600400 h 3600400"/>
                  <a:gd name="connsiteX9" fmla="*/ 600079 w 5328592"/>
                  <a:gd name="connsiteY9" fmla="*/ 3600400 h 3600400"/>
                  <a:gd name="connsiteX10" fmla="*/ 175759 w 5328592"/>
                  <a:gd name="connsiteY10" fmla="*/ 3424641 h 3600400"/>
                  <a:gd name="connsiteX11" fmla="*/ 0 w 5328592"/>
                  <a:gd name="connsiteY11" fmla="*/ 3000321 h 3600400"/>
                  <a:gd name="connsiteX12" fmla="*/ 0 w 5328592"/>
                  <a:gd name="connsiteY12" fmla="*/ 600079 h 3600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328592" h="3600400">
                    <a:moveTo>
                      <a:pt x="0" y="600079"/>
                    </a:moveTo>
                    <a:cubicBezTo>
                      <a:pt x="0" y="440928"/>
                      <a:pt x="63223" y="288296"/>
                      <a:pt x="175760" y="175759"/>
                    </a:cubicBezTo>
                    <a:cubicBezTo>
                      <a:pt x="288297" y="63222"/>
                      <a:pt x="440929" y="0"/>
                      <a:pt x="600080" y="1"/>
                    </a:cubicBezTo>
                    <a:lnTo>
                      <a:pt x="4728513" y="0"/>
                    </a:lnTo>
                    <a:cubicBezTo>
                      <a:pt x="4887664" y="0"/>
                      <a:pt x="5040296" y="63223"/>
                      <a:pt x="5152833" y="175760"/>
                    </a:cubicBezTo>
                    <a:cubicBezTo>
                      <a:pt x="5265370" y="288297"/>
                      <a:pt x="5328592" y="440929"/>
                      <a:pt x="5328591" y="600080"/>
                    </a:cubicBezTo>
                    <a:cubicBezTo>
                      <a:pt x="5328591" y="1400160"/>
                      <a:pt x="5328592" y="2200241"/>
                      <a:pt x="5328592" y="3000321"/>
                    </a:cubicBezTo>
                    <a:cubicBezTo>
                      <a:pt x="5328592" y="3159472"/>
                      <a:pt x="5265370" y="3312104"/>
                      <a:pt x="5152833" y="3424641"/>
                    </a:cubicBezTo>
                    <a:cubicBezTo>
                      <a:pt x="5040296" y="3537178"/>
                      <a:pt x="4887664" y="3600400"/>
                      <a:pt x="4728513" y="3600400"/>
                    </a:cubicBezTo>
                    <a:lnTo>
                      <a:pt x="600079" y="3600400"/>
                    </a:lnTo>
                    <a:cubicBezTo>
                      <a:pt x="440928" y="3600400"/>
                      <a:pt x="288296" y="3537177"/>
                      <a:pt x="175759" y="3424641"/>
                    </a:cubicBezTo>
                    <a:cubicBezTo>
                      <a:pt x="63222" y="3312104"/>
                      <a:pt x="0" y="3159472"/>
                      <a:pt x="0" y="3000321"/>
                    </a:cubicBezTo>
                    <a:lnTo>
                      <a:pt x="0" y="600079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6" name="Овал 75"/>
              <p:cNvSpPr/>
              <p:nvPr/>
            </p:nvSpPr>
            <p:spPr>
              <a:xfrm>
                <a:off x="2124564" y="1772816"/>
                <a:ext cx="4462825" cy="50380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7" name="Овал 76"/>
              <p:cNvSpPr/>
              <p:nvPr/>
            </p:nvSpPr>
            <p:spPr>
              <a:xfrm>
                <a:off x="2124564" y="5301464"/>
                <a:ext cx="4462825" cy="50380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71" name="Скругленный прямоугольник 70"/>
            <p:cNvSpPr/>
            <p:nvPr/>
          </p:nvSpPr>
          <p:spPr>
            <a:xfrm>
              <a:off x="2126624" y="2031359"/>
              <a:ext cx="4464887" cy="35971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4" name="Скругленный прямоугольник 73"/>
            <p:cNvSpPr/>
            <p:nvPr/>
          </p:nvSpPr>
          <p:spPr>
            <a:xfrm>
              <a:off x="2126624" y="5184966"/>
              <a:ext cx="4464887" cy="35971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945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6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grpSp>
        <p:nvGrpSpPr>
          <p:cNvPr id="9" name="Группа 15"/>
          <p:cNvGrpSpPr>
            <a:grpSpLocks/>
          </p:cNvGrpSpPr>
          <p:nvPr/>
        </p:nvGrpSpPr>
        <p:grpSpPr bwMode="auto">
          <a:xfrm>
            <a:off x="468313" y="333375"/>
            <a:ext cx="8207375" cy="6264275"/>
            <a:chOff x="1691680" y="1772816"/>
            <a:chExt cx="5328592" cy="4032448"/>
          </a:xfrm>
        </p:grpSpPr>
        <p:grpSp>
          <p:nvGrpSpPr>
            <p:cNvPr id="19472" name="Группа 8"/>
            <p:cNvGrpSpPr>
              <a:grpSpLocks/>
            </p:cNvGrpSpPr>
            <p:nvPr/>
          </p:nvGrpSpPr>
          <p:grpSpPr bwMode="auto">
            <a:xfrm>
              <a:off x="1691680" y="1772816"/>
              <a:ext cx="5328592" cy="4032448"/>
              <a:chOff x="1691680" y="1772816"/>
              <a:chExt cx="5328592" cy="4032448"/>
            </a:xfrm>
          </p:grpSpPr>
          <p:sp>
            <p:nvSpPr>
              <p:cNvPr id="4" name="Полилиния 3"/>
              <p:cNvSpPr/>
              <p:nvPr/>
            </p:nvSpPr>
            <p:spPr>
              <a:xfrm>
                <a:off x="1691680" y="1979241"/>
                <a:ext cx="5328592" cy="3601203"/>
              </a:xfrm>
              <a:custGeom>
                <a:avLst/>
                <a:gdLst>
                  <a:gd name="connsiteX0" fmla="*/ 0 w 5328592"/>
                  <a:gd name="connsiteY0" fmla="*/ 600079 h 3600400"/>
                  <a:gd name="connsiteX1" fmla="*/ 175760 w 5328592"/>
                  <a:gd name="connsiteY1" fmla="*/ 175759 h 3600400"/>
                  <a:gd name="connsiteX2" fmla="*/ 600080 w 5328592"/>
                  <a:gd name="connsiteY2" fmla="*/ 1 h 3600400"/>
                  <a:gd name="connsiteX3" fmla="*/ 4728513 w 5328592"/>
                  <a:gd name="connsiteY3" fmla="*/ 0 h 3600400"/>
                  <a:gd name="connsiteX4" fmla="*/ 5152833 w 5328592"/>
                  <a:gd name="connsiteY4" fmla="*/ 175760 h 3600400"/>
                  <a:gd name="connsiteX5" fmla="*/ 5328591 w 5328592"/>
                  <a:gd name="connsiteY5" fmla="*/ 600080 h 3600400"/>
                  <a:gd name="connsiteX6" fmla="*/ 5328592 w 5328592"/>
                  <a:gd name="connsiteY6" fmla="*/ 3000321 h 3600400"/>
                  <a:gd name="connsiteX7" fmla="*/ 5152833 w 5328592"/>
                  <a:gd name="connsiteY7" fmla="*/ 3424641 h 3600400"/>
                  <a:gd name="connsiteX8" fmla="*/ 4728513 w 5328592"/>
                  <a:gd name="connsiteY8" fmla="*/ 3600400 h 3600400"/>
                  <a:gd name="connsiteX9" fmla="*/ 600079 w 5328592"/>
                  <a:gd name="connsiteY9" fmla="*/ 3600400 h 3600400"/>
                  <a:gd name="connsiteX10" fmla="*/ 175759 w 5328592"/>
                  <a:gd name="connsiteY10" fmla="*/ 3424641 h 3600400"/>
                  <a:gd name="connsiteX11" fmla="*/ 0 w 5328592"/>
                  <a:gd name="connsiteY11" fmla="*/ 3000321 h 3600400"/>
                  <a:gd name="connsiteX12" fmla="*/ 0 w 5328592"/>
                  <a:gd name="connsiteY12" fmla="*/ 600079 h 3600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328592" h="3600400">
                    <a:moveTo>
                      <a:pt x="0" y="600079"/>
                    </a:moveTo>
                    <a:cubicBezTo>
                      <a:pt x="0" y="440928"/>
                      <a:pt x="63223" y="288296"/>
                      <a:pt x="175760" y="175759"/>
                    </a:cubicBezTo>
                    <a:cubicBezTo>
                      <a:pt x="288297" y="63222"/>
                      <a:pt x="440929" y="0"/>
                      <a:pt x="600080" y="1"/>
                    </a:cubicBezTo>
                    <a:lnTo>
                      <a:pt x="4728513" y="0"/>
                    </a:lnTo>
                    <a:cubicBezTo>
                      <a:pt x="4887664" y="0"/>
                      <a:pt x="5040296" y="63223"/>
                      <a:pt x="5152833" y="175760"/>
                    </a:cubicBezTo>
                    <a:cubicBezTo>
                      <a:pt x="5265370" y="288297"/>
                      <a:pt x="5328592" y="440929"/>
                      <a:pt x="5328591" y="600080"/>
                    </a:cubicBezTo>
                    <a:cubicBezTo>
                      <a:pt x="5328591" y="1400160"/>
                      <a:pt x="5328592" y="2200241"/>
                      <a:pt x="5328592" y="3000321"/>
                    </a:cubicBezTo>
                    <a:cubicBezTo>
                      <a:pt x="5328592" y="3159472"/>
                      <a:pt x="5265370" y="3312104"/>
                      <a:pt x="5152833" y="3424641"/>
                    </a:cubicBezTo>
                    <a:cubicBezTo>
                      <a:pt x="5040296" y="3537178"/>
                      <a:pt x="4887664" y="3600400"/>
                      <a:pt x="4728513" y="3600400"/>
                    </a:cubicBezTo>
                    <a:lnTo>
                      <a:pt x="600079" y="3600400"/>
                    </a:lnTo>
                    <a:cubicBezTo>
                      <a:pt x="440928" y="3600400"/>
                      <a:pt x="288296" y="3537177"/>
                      <a:pt x="175759" y="3424641"/>
                    </a:cubicBezTo>
                    <a:cubicBezTo>
                      <a:pt x="63222" y="3312104"/>
                      <a:pt x="0" y="3159472"/>
                      <a:pt x="0" y="3000321"/>
                    </a:cubicBezTo>
                    <a:lnTo>
                      <a:pt x="0" y="600079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" name="Овал 5"/>
              <p:cNvSpPr/>
              <p:nvPr/>
            </p:nvSpPr>
            <p:spPr>
              <a:xfrm>
                <a:off x="2123533" y="1772816"/>
                <a:ext cx="4464886" cy="50380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" name="Овал 6"/>
              <p:cNvSpPr/>
              <p:nvPr/>
            </p:nvSpPr>
            <p:spPr>
              <a:xfrm>
                <a:off x="2123533" y="5301464"/>
                <a:ext cx="4464886" cy="50380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14" name="Скругленный прямоугольник 13"/>
            <p:cNvSpPr/>
            <p:nvPr/>
          </p:nvSpPr>
          <p:spPr>
            <a:xfrm>
              <a:off x="2126625" y="2031359"/>
              <a:ext cx="4464886" cy="35971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2126625" y="5184966"/>
              <a:ext cx="4464886" cy="35971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9462" name="Группа 69"/>
          <p:cNvGrpSpPr>
            <a:grpSpLocks/>
          </p:cNvGrpSpPr>
          <p:nvPr/>
        </p:nvGrpSpPr>
        <p:grpSpPr bwMode="auto">
          <a:xfrm>
            <a:off x="5795963" y="2205038"/>
            <a:ext cx="2376487" cy="2303462"/>
            <a:chOff x="5364088" y="1988840"/>
            <a:chExt cx="3168352" cy="2880320"/>
          </a:xfrm>
        </p:grpSpPr>
        <p:sp>
          <p:nvSpPr>
            <p:cNvPr id="67" name="Овал 66"/>
            <p:cNvSpPr/>
            <p:nvPr/>
          </p:nvSpPr>
          <p:spPr>
            <a:xfrm>
              <a:off x="5364088" y="1988840"/>
              <a:ext cx="3168352" cy="2880320"/>
            </a:xfrm>
            <a:prstGeom prst="ellipse">
              <a:avLst/>
            </a:prstGeom>
            <a:gradFill flip="none" rotWithShape="1">
              <a:gsLst>
                <a:gs pos="13000">
                  <a:schemeClr val="accent5">
                    <a:lumMod val="60000"/>
                    <a:lumOff val="40000"/>
                  </a:schemeClr>
                </a:gs>
                <a:gs pos="50000">
                  <a:srgbClr val="42B8BE">
                    <a:shade val="67500"/>
                    <a:satMod val="115000"/>
                  </a:srgbClr>
                </a:gs>
                <a:gs pos="100000">
                  <a:srgbClr val="42B8BE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chemeClr val="accent1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8" name="Овал 67"/>
            <p:cNvSpPr/>
            <p:nvPr/>
          </p:nvSpPr>
          <p:spPr>
            <a:xfrm>
              <a:off x="6875246" y="2852340"/>
              <a:ext cx="1009555" cy="936948"/>
            </a:xfrm>
            <a:prstGeom prst="ellipse">
              <a:avLst/>
            </a:prstGeom>
            <a:gradFill flip="none" rotWithShape="1">
              <a:gsLst>
                <a:gs pos="0">
                  <a:srgbClr val="4579B9">
                    <a:shade val="30000"/>
                    <a:satMod val="115000"/>
                  </a:srgbClr>
                </a:gs>
                <a:gs pos="50000">
                  <a:srgbClr val="4579B9">
                    <a:shade val="67500"/>
                    <a:satMod val="115000"/>
                  </a:srgbClr>
                </a:gs>
                <a:gs pos="100000">
                  <a:srgbClr val="4579B9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solidFill>
                <a:srgbClr val="3C64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9463" name="Группа 70"/>
          <p:cNvGrpSpPr>
            <a:grpSpLocks/>
          </p:cNvGrpSpPr>
          <p:nvPr/>
        </p:nvGrpSpPr>
        <p:grpSpPr bwMode="auto">
          <a:xfrm flipH="1">
            <a:off x="971550" y="2349500"/>
            <a:ext cx="2376488" cy="2303463"/>
            <a:chOff x="5364088" y="1988840"/>
            <a:chExt cx="3168352" cy="2880320"/>
          </a:xfrm>
        </p:grpSpPr>
        <p:sp>
          <p:nvSpPr>
            <p:cNvPr id="72" name="Овал 71"/>
            <p:cNvSpPr/>
            <p:nvPr/>
          </p:nvSpPr>
          <p:spPr>
            <a:xfrm>
              <a:off x="5364088" y="1988840"/>
              <a:ext cx="3168352" cy="2880320"/>
            </a:xfrm>
            <a:prstGeom prst="ellipse">
              <a:avLst/>
            </a:prstGeom>
            <a:gradFill flip="none" rotWithShape="1">
              <a:gsLst>
                <a:gs pos="13000">
                  <a:schemeClr val="accent5">
                    <a:lumMod val="60000"/>
                    <a:lumOff val="40000"/>
                  </a:schemeClr>
                </a:gs>
                <a:gs pos="50000">
                  <a:srgbClr val="42B8BE">
                    <a:shade val="67500"/>
                    <a:satMod val="115000"/>
                  </a:srgbClr>
                </a:gs>
                <a:gs pos="100000">
                  <a:srgbClr val="42B8BE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chemeClr val="accent1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3" name="Овал 72"/>
            <p:cNvSpPr/>
            <p:nvPr/>
          </p:nvSpPr>
          <p:spPr>
            <a:xfrm>
              <a:off x="6875246" y="2852341"/>
              <a:ext cx="1009556" cy="936947"/>
            </a:xfrm>
            <a:prstGeom prst="ellipse">
              <a:avLst/>
            </a:prstGeom>
            <a:gradFill flip="none" rotWithShape="1">
              <a:gsLst>
                <a:gs pos="0">
                  <a:srgbClr val="4579B9">
                    <a:shade val="30000"/>
                    <a:satMod val="115000"/>
                  </a:srgbClr>
                </a:gs>
                <a:gs pos="50000">
                  <a:srgbClr val="4579B9">
                    <a:shade val="67500"/>
                    <a:satMod val="115000"/>
                  </a:srgbClr>
                </a:gs>
                <a:gs pos="100000">
                  <a:srgbClr val="4579B9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solidFill>
                <a:srgbClr val="3C64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168</TotalTime>
  <Words>193</Words>
  <Application>Microsoft Office PowerPoint</Application>
  <PresentationFormat>Экран (4:3)</PresentationFormat>
  <Paragraphs>60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Химический состав клетки</vt:lpstr>
      <vt:lpstr>Презентация PowerPoint</vt:lpstr>
      <vt:lpstr>Движение цитоплазмы в клетках элодеи</vt:lpstr>
      <vt:lpstr>Деление клетки</vt:lpstr>
      <vt:lpstr>Деление клетки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  <vt:lpstr> Запишите ответы в тетрадь.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User</cp:lastModifiedBy>
  <cp:revision>28</cp:revision>
  <dcterms:created xsi:type="dcterms:W3CDTF">2015-11-22T19:03:50Z</dcterms:created>
  <dcterms:modified xsi:type="dcterms:W3CDTF">2019-12-29T18:02:19Z</dcterms:modified>
</cp:coreProperties>
</file>