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E6AFC1-7B46-4D1D-998C-63CAEBC4CFE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6EDAD5-443A-49D1-9F70-1756BA7AB0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74937"/>
            <a:ext cx="5904655" cy="392567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раздник </a:t>
            </a:r>
            <a:r>
              <a:rPr lang="ru-RU" dirty="0"/>
              <a:t>на воде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На призы Деда Мороза»</a:t>
            </a:r>
          </a:p>
        </p:txBody>
      </p:sp>
    </p:spTree>
    <p:extLst>
      <p:ext uri="{BB962C8B-B14F-4D97-AF65-F5344CB8AC3E}">
        <p14:creationId xmlns:p14="http://schemas.microsoft.com/office/powerpoint/2010/main" val="317484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47832"/>
            <a:ext cx="6552727" cy="43565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Эстафета </a:t>
            </a:r>
            <a:r>
              <a:rPr lang="ru-RU" dirty="0"/>
              <a:t>«гонки с </a:t>
            </a:r>
            <a:r>
              <a:rPr lang="ru-RU" dirty="0" err="1"/>
              <a:t>досточками</a:t>
            </a:r>
            <a:r>
              <a:rPr lang="ru-RU" dirty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5-6 лет)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6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40" y="2674938"/>
            <a:ext cx="519125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Эстафета «гонки с </a:t>
            </a:r>
            <a:r>
              <a:rPr lang="ru-RU" dirty="0" err="1"/>
              <a:t>аквагантелями</a:t>
            </a:r>
            <a:r>
              <a:rPr lang="ru-RU" dirty="0"/>
              <a:t> (6-7лет)</a:t>
            </a:r>
          </a:p>
        </p:txBody>
      </p:sp>
    </p:spTree>
    <p:extLst>
      <p:ext uri="{BB962C8B-B14F-4D97-AF65-F5344CB8AC3E}">
        <p14:creationId xmlns:p14="http://schemas.microsoft.com/office/powerpoint/2010/main" val="325749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53" y="2674938"/>
            <a:ext cx="519103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Эстафета «гонки на спине с </a:t>
            </a:r>
            <a:r>
              <a:rPr lang="ru-RU" dirty="0" err="1"/>
              <a:t>нудлами</a:t>
            </a:r>
            <a:r>
              <a:rPr lang="ru-RU" dirty="0"/>
              <a:t>» (7-9 лет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65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53" y="2674938"/>
            <a:ext cx="519103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Эстафета «</a:t>
            </a:r>
            <a:r>
              <a:rPr lang="ru-RU" dirty="0" err="1"/>
              <a:t>спинисты</a:t>
            </a:r>
            <a:r>
              <a:rPr lang="ru-RU" dirty="0"/>
              <a:t>» (7-9 лет)</a:t>
            </a:r>
          </a:p>
        </p:txBody>
      </p:sp>
    </p:spTree>
    <p:extLst>
      <p:ext uri="{BB962C8B-B14F-4D97-AF65-F5344CB8AC3E}">
        <p14:creationId xmlns:p14="http://schemas.microsoft.com/office/powerpoint/2010/main" val="407195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Эстафета «собери со дна клад»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9-11 лет)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53" y="2674938"/>
            <a:ext cx="5191031" cy="3451225"/>
          </a:xfrm>
        </p:spPr>
      </p:pic>
    </p:spTree>
    <p:extLst>
      <p:ext uri="{BB962C8B-B14F-4D97-AF65-F5344CB8AC3E}">
        <p14:creationId xmlns:p14="http://schemas.microsoft.com/office/powerpoint/2010/main" val="191090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40" y="2674938"/>
            <a:ext cx="519125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Эстафета «плот» (все возраста)</a:t>
            </a:r>
          </a:p>
        </p:txBody>
      </p:sp>
    </p:spTree>
    <p:extLst>
      <p:ext uri="{BB962C8B-B14F-4D97-AF65-F5344CB8AC3E}">
        <p14:creationId xmlns:p14="http://schemas.microsoft.com/office/powerpoint/2010/main" val="331962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16826"/>
            <a:ext cx="2591391" cy="38977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Награждение сладкими призами и </a:t>
            </a:r>
            <a:r>
              <a:rPr lang="ru-RU" dirty="0" smtClean="0"/>
              <a:t>грамотами</a:t>
            </a:r>
            <a:endParaRPr lang="ru-RU" dirty="0"/>
          </a:p>
        </p:txBody>
      </p:sp>
      <p:pic>
        <p:nvPicPr>
          <p:cNvPr id="3074" name="Picture 2" descr="C:\Users\1\Desktop\приз Деда М\IMG-20191216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348880"/>
            <a:ext cx="5801932" cy="38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13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</TotalTime>
  <Words>51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Праздник на воде  «На призы Деда Мороза»</vt:lpstr>
      <vt:lpstr> Эстафета «гонки с досточками»  (5-6 лет) </vt:lpstr>
      <vt:lpstr>Эстафета «гонки с аквагантелями (6-7лет)</vt:lpstr>
      <vt:lpstr>Эстафета «гонки на спине с нудлами» (7-9 лет)</vt:lpstr>
      <vt:lpstr>Эстафета «спинисты» (7-9 лет)</vt:lpstr>
      <vt:lpstr>Эстафета «собери со дна клад»  (9-11 лет)</vt:lpstr>
      <vt:lpstr>Эстафета «плот» (все возраста)</vt:lpstr>
      <vt:lpstr>Награждение сладкими призами и грамотами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на воде  «На призы Деда Мороза»</dc:title>
  <dc:creator>Пользователь Windows</dc:creator>
  <cp:lastModifiedBy>Пользователь Windows</cp:lastModifiedBy>
  <cp:revision>4</cp:revision>
  <dcterms:created xsi:type="dcterms:W3CDTF">2019-12-22T19:49:22Z</dcterms:created>
  <dcterms:modified xsi:type="dcterms:W3CDTF">2019-12-23T19:23:46Z</dcterms:modified>
</cp:coreProperties>
</file>