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1" r:id="rId5"/>
    <p:sldId id="259" r:id="rId6"/>
    <p:sldId id="262" r:id="rId7"/>
    <p:sldId id="256" r:id="rId8"/>
    <p:sldId id="263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1C7A-81B9-4BDB-979F-B8481B08DC57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B4CE-BE11-435E-A289-3FF4D29CD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1C7A-81B9-4BDB-979F-B8481B08DC57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B4CE-BE11-435E-A289-3FF4D29CD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1C7A-81B9-4BDB-979F-B8481B08DC57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B4CE-BE11-435E-A289-3FF4D29CD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1C7A-81B9-4BDB-979F-B8481B08DC57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B4CE-BE11-435E-A289-3FF4D29CD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1C7A-81B9-4BDB-979F-B8481B08DC57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B4CE-BE11-435E-A289-3FF4D29CD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1C7A-81B9-4BDB-979F-B8481B08DC57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B4CE-BE11-435E-A289-3FF4D29CD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1C7A-81B9-4BDB-979F-B8481B08DC57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B4CE-BE11-435E-A289-3FF4D29CD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1C7A-81B9-4BDB-979F-B8481B08DC57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B4CE-BE11-435E-A289-3FF4D29CD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1C7A-81B9-4BDB-979F-B8481B08DC57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B4CE-BE11-435E-A289-3FF4D29CD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1C7A-81B9-4BDB-979F-B8481B08DC57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B4CE-BE11-435E-A289-3FF4D29CD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1C7A-81B9-4BDB-979F-B8481B08DC57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B4CE-BE11-435E-A289-3FF4D29CD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41C7A-81B9-4BDB-979F-B8481B08DC57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6B4CE-BE11-435E-A289-3FF4D29CD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.elsoar.com/wp-content/images/School-Timetable-2013-2-780x622.jpg" TargetMode="External"/><Relationship Id="rId7" Type="http://schemas.openxmlformats.org/officeDocument/2006/relationships/hyperlink" Target="http://states-of-america.ru/flagi/18.jpg" TargetMode="External"/><Relationship Id="rId2" Type="http://schemas.openxmlformats.org/officeDocument/2006/relationships/hyperlink" Target="http://kirikcatal.com/resimler/b_21870400309562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0.liveinternet.ru/images/attach/b/2/26/454/26454472_ausf.gif" TargetMode="External"/><Relationship Id="rId5" Type="http://schemas.openxmlformats.org/officeDocument/2006/relationships/hyperlink" Target="http://www.visatrip.ru/userfiles/image/Flags/flag_velikobritanii.gif" TargetMode="External"/><Relationship Id="rId4" Type="http://schemas.openxmlformats.org/officeDocument/2006/relationships/hyperlink" Target="http://www.ec.gc.ca/meteoaloeil-skywatchers/D7D71EEA-6D45-4D3C-A23F-7E8FCC6590E5/Teaching%20tool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4048" y="4869160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Разработала: Виноградова Евгения Анатольевна,</a:t>
            </a:r>
          </a:p>
          <a:p>
            <a:r>
              <a:rPr lang="ru-RU" dirty="0" smtClean="0"/>
              <a:t>учитель английского языка МКОУ «СОШ №12 г.Нижнеудинск»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1484784"/>
            <a:ext cx="52565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Education in English-speaking countries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219998"/>
            <a:ext cx="72362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 the subjects we have at school form a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764704"/>
            <a:ext cx="19030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timetable</a:t>
            </a:r>
            <a:endParaRPr lang="ru-RU" dirty="0"/>
          </a:p>
        </p:txBody>
      </p:sp>
      <p:pic>
        <p:nvPicPr>
          <p:cNvPr id="1027" name="Picture 3" descr="School Timetable 2013 Amazing Phot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3414" y="2636912"/>
            <a:ext cx="4391877" cy="35064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 shouldn`t be late for classes and we have to wear school uniform, because we have a strict</a:t>
            </a:r>
            <a:r>
              <a:rPr lang="en-US" sz="36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…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1556792"/>
            <a:ext cx="19800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discipline</a:t>
            </a:r>
            <a:endParaRPr lang="ru-RU" sz="3600" dirty="0"/>
          </a:p>
        </p:txBody>
      </p:sp>
      <p:pic>
        <p:nvPicPr>
          <p:cNvPr id="15362" name="Picture 2" descr="Rules And Regulations Governing Athleti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068960"/>
            <a:ext cx="2199988" cy="2574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People who teach children and children who study at school are</a:t>
            </a:r>
            <a:r>
              <a:rPr lang="en-US" sz="3600" dirty="0" smtClean="0">
                <a:ea typeface="Calibri" pitchFamily="34" charset="0"/>
                <a:cs typeface="Times New Roman" pitchFamily="18" charset="0"/>
              </a:rPr>
              <a:t>…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1124744"/>
            <a:ext cx="41088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teachers and students</a:t>
            </a:r>
            <a:endParaRPr lang="ru-RU" sz="3600" dirty="0"/>
          </a:p>
        </p:txBody>
      </p:sp>
      <p:pic>
        <p:nvPicPr>
          <p:cNvPr id="17410" name="Picture 2" descr="Behavior Game Played in Primary Grades Reduces Later Drug-Related Problems National Institute on Drug Abuse (NIDA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329591"/>
            <a:ext cx="4661545" cy="3085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 these are components of what???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3140968"/>
            <a:ext cx="1657826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school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 rot="20808978">
            <a:off x="1403648" y="1772816"/>
            <a:ext cx="2093843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timetable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 rot="1037702">
            <a:off x="5420021" y="1864897"/>
            <a:ext cx="2180405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discipline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4797152"/>
            <a:ext cx="4546437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teachers and students</a:t>
            </a:r>
            <a:endParaRPr lang="ru-RU" sz="40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483768" y="2564904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5148064" y="2492896"/>
            <a:ext cx="100811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427984" y="393305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There are different types of schools in different countries</a:t>
            </a:r>
            <a:endParaRPr lang="ru-RU" sz="3600" dirty="0"/>
          </a:p>
        </p:txBody>
      </p:sp>
      <p:pic>
        <p:nvPicPr>
          <p:cNvPr id="19458" name="Picture 2" descr="Pin Great Britain Flag on Pinte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3944959" cy="263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60" name="Picture 4" descr="Вокруг света...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492896"/>
            <a:ext cx="4248472" cy="2832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62" name="Picture 6" descr="Флаг США. Сколько звезд на флаге США. Что означает флаг США. Первый флаг США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645024"/>
            <a:ext cx="4791407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object of education is to prepare the young to educate themselves throughout their </a:t>
            </a:r>
            <a:r>
              <a:rPr lang="en-US" dirty="0" smtClean="0"/>
              <a:t>lives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~</a:t>
            </a:r>
            <a:r>
              <a:rPr lang="en-US" dirty="0"/>
              <a:t>Robert Maynard Hutchins</a:t>
            </a:r>
            <a:endParaRPr lang="ru-RU" dirty="0"/>
          </a:p>
        </p:txBody>
      </p:sp>
      <p:pic>
        <p:nvPicPr>
          <p:cNvPr id="1026" name="Picture 2" descr="Роберт Мейнард Хатчин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437112"/>
            <a:ext cx="1885950" cy="2247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1522918"/>
          <a:ext cx="8424936" cy="4206240"/>
        </p:xfrm>
        <a:graphic>
          <a:graphicData uri="http://schemas.openxmlformats.org/drawingml/2006/table">
            <a:tbl>
              <a:tblPr/>
              <a:tblGrid>
                <a:gridCol w="2808312"/>
                <a:gridCol w="1800200"/>
                <a:gridCol w="2160240"/>
                <a:gridCol w="165618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Критерий оценки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Точно смогу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Не уверен, что смогу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Не смогу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рассказать о школах в англоязычных странах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подобрать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нужный 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материал по теме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 составить  кластер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 составить таблицу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5536" y="188640"/>
            <a:ext cx="8352928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Заполните лист самооценки, отметьте галочками нужное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48478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http://kirikcatal.com/resimler/b_218704003095625.jpg</a:t>
            </a:r>
            <a:r>
              <a:rPr lang="en-US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2474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http://photo.elsoar.com/wp-content/images/School-Timetable-2013-2-780x622.jpg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44824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http://www.ec.gc.ca/meteoaloeil-skywatchers/D7D71EEA-6D45-4D3C-A23F-7E8FCC6590E5/Teaching%20tools.jpg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6064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6064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Ресурсы: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49289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http://www.visatrip.ru/userfiles/image/Flags/flag_velikobritanii.gif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85293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http://img0.liveinternet.ru/images/attach/b/2/26/454/26454472_ausf.gif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3212976"/>
            <a:ext cx="3912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7"/>
              </a:rPr>
              <a:t>http://states-of-america.ru/flagi/18.jpg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160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The object of education is to prepare the young to educate themselves throughout their lives                   ~Robert Maynard Hutchins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object of education is to prepare the young to educate themselves throughout their lives.                   ~Robert Maynard Hutchins</dc:title>
  <dc:creator>User</dc:creator>
  <cp:lastModifiedBy>User</cp:lastModifiedBy>
  <cp:revision>10</cp:revision>
  <dcterms:created xsi:type="dcterms:W3CDTF">2015-02-09T06:57:57Z</dcterms:created>
  <dcterms:modified xsi:type="dcterms:W3CDTF">2020-03-23T12:25:20Z</dcterms:modified>
</cp:coreProperties>
</file>