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50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F9DA-BA33-4FBF-91EE-55913657E92F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47DF-5EF8-4AF9-81B4-80794F90BF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F9DA-BA33-4FBF-91EE-55913657E92F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47DF-5EF8-4AF9-81B4-80794F90BF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F9DA-BA33-4FBF-91EE-55913657E92F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47DF-5EF8-4AF9-81B4-80794F90BFE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F9DA-BA33-4FBF-91EE-55913657E92F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47DF-5EF8-4AF9-81B4-80794F90BFE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F9DA-BA33-4FBF-91EE-55913657E92F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47DF-5EF8-4AF9-81B4-80794F90BF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F9DA-BA33-4FBF-91EE-55913657E92F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47DF-5EF8-4AF9-81B4-80794F90BFE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F9DA-BA33-4FBF-91EE-55913657E92F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47DF-5EF8-4AF9-81B4-80794F90BF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F9DA-BA33-4FBF-91EE-55913657E92F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47DF-5EF8-4AF9-81B4-80794F90BF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F9DA-BA33-4FBF-91EE-55913657E92F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47DF-5EF8-4AF9-81B4-80794F90BF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F9DA-BA33-4FBF-91EE-55913657E92F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47DF-5EF8-4AF9-81B4-80794F90BFE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EF9DA-BA33-4FBF-91EE-55913657E92F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47DF-5EF8-4AF9-81B4-80794F90BFE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E7EF9DA-BA33-4FBF-91EE-55913657E92F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92447DF-5EF8-4AF9-81B4-80794F90BFE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7544" y="980728"/>
            <a:ext cx="7772400" cy="1780108"/>
          </a:xfrm>
        </p:spPr>
        <p:txBody>
          <a:bodyPr/>
          <a:lstStyle/>
          <a:p>
            <a:r>
              <a:rPr lang="ru-RU" dirty="0" smtClean="0"/>
              <a:t>Твори добро другим на радость!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428999"/>
            <a:ext cx="5004048" cy="2814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353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2"/>
            <a:ext cx="7272808" cy="546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6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8" y="418863"/>
            <a:ext cx="7932373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93143"/>
            <a:ext cx="4572000" cy="3429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78" y="12643"/>
            <a:ext cx="5672697" cy="425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07976"/>
            <a:ext cx="7632848" cy="57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2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7560840" cy="564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8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0" y="774700"/>
            <a:ext cx="60325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5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7284840" cy="567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284486" cy="397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3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1340768"/>
            <a:ext cx="8158602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Дети Земли!</a:t>
            </a:r>
          </a:p>
          <a:p>
            <a:pPr algn="just"/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Мы живем на планете Ромашек. Последнее время нашу планету накрыло </a:t>
            </a:r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злобное облако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присланное феей </a:t>
            </a:r>
            <a:r>
              <a:rPr lang="ru-RU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Злорандой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algn="just"/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Теперь мы все время ссоримся, ругаемся, никто ни с кем не дружит и жить на нашей планете очень грустно. Мы все время делаем что-то неправильно!</a:t>
            </a:r>
          </a:p>
          <a:p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Что нам делать?</a:t>
            </a:r>
            <a:r>
              <a:rPr lang="ru-RU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ПОМОГИТЕ! 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ru-RU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Несчастные жители планеты Ромашек.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05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5838"/>
            <a:ext cx="1042412" cy="7190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69482"/>
            <a:ext cx="1042412" cy="7190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227" y="3443804"/>
            <a:ext cx="1042412" cy="7190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80" y="4246586"/>
            <a:ext cx="1042412" cy="7190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823" y="4606104"/>
            <a:ext cx="1042412" cy="7190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654" y="3332475"/>
            <a:ext cx="1042412" cy="7190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03" y="4726710"/>
            <a:ext cx="1042412" cy="7190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08" y="5681540"/>
            <a:ext cx="1042412" cy="7190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66" y="5805264"/>
            <a:ext cx="1042412" cy="7190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973588"/>
            <a:ext cx="1042412" cy="7190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4" y="5582603"/>
            <a:ext cx="1042412" cy="71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1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r="343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rom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6165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6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ы молодцы!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2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87" y="0"/>
            <a:ext cx="9294164" cy="6858000"/>
          </a:xfrm>
          <a:prstGeom prst="rect">
            <a:avLst/>
          </a:prstGeom>
        </p:spPr>
      </p:pic>
      <p:pic>
        <p:nvPicPr>
          <p:cNvPr id="3" name="interesnaya_melodiya__kosmicheskaya_muzyk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341.4034"/>
                  <p14:fade out="3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12695" y="62555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1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43"/>
          <a:stretch/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92696"/>
            <a:ext cx="5421982" cy="542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3168352" cy="35569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573016"/>
            <a:ext cx="4968552" cy="290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" y="0"/>
            <a:ext cx="6365709" cy="40605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2937440"/>
            <a:ext cx="4878919" cy="392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3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4740966" cy="41889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288" y="4005064"/>
            <a:ext cx="5754712" cy="275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6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73530" cy="38610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198471"/>
            <a:ext cx="3096344" cy="463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9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58</TotalTime>
  <Words>14</Words>
  <Application>Microsoft Office PowerPoint</Application>
  <PresentationFormat>Экран (4:3)</PresentationFormat>
  <Paragraphs>8</Paragraphs>
  <Slides>22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Твори добро другим на радость!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 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Твори добро другим на радость!</dc:title>
  <dc:creator>Egor</dc:creator>
  <cp:lastModifiedBy>Egor</cp:lastModifiedBy>
  <cp:revision>7</cp:revision>
  <dcterms:created xsi:type="dcterms:W3CDTF">2015-11-22T14:59:03Z</dcterms:created>
  <dcterms:modified xsi:type="dcterms:W3CDTF">2015-11-22T15:57:15Z</dcterms:modified>
</cp:coreProperties>
</file>