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"/>
  </p:notesMasterIdLst>
  <p:sldIdLst>
    <p:sldId id="277" r:id="rId2"/>
    <p:sldId id="278" r:id="rId3"/>
  </p:sldIdLst>
  <p:sldSz cx="9144000" cy="5715000" type="screen16x1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99"/>
    <a:srgbClr val="1F497D"/>
    <a:srgbClr val="000099"/>
    <a:srgbClr val="FFCCFF"/>
    <a:srgbClr val="336699"/>
    <a:srgbClr val="FEE6F8"/>
    <a:srgbClr val="0000CC"/>
    <a:srgbClr val="DC5EB2"/>
    <a:srgbClr val="E37DC1"/>
    <a:srgbClr val="F52B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8" autoAdjust="0"/>
    <p:restoredTop sz="85613" autoAdjust="0"/>
  </p:normalViewPr>
  <p:slideViewPr>
    <p:cSldViewPr>
      <p:cViewPr>
        <p:scale>
          <a:sx n="50" d="100"/>
          <a:sy n="50" d="100"/>
        </p:scale>
        <p:origin x="-446" y="-91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8E0DA5-F9B6-41B7-A57E-FD458182EC01}" type="datetimeFigureOut">
              <a:rPr lang="ru-RU" smtClean="0"/>
              <a:pPr/>
              <a:t>17.12.2014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98FCF9-08A0-4B39-A2CF-945656A8996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9297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98FCF9-08A0-4B39-A2CF-945656A8996A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64184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98FCF9-08A0-4B39-A2CF-945656A8996A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99184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Pr>
        <a:blipFill dpi="0" rotWithShape="1">
          <a:blip r:embed="rId2" cstate="print">
            <a:alphaModFix amt="50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/>
          <a:lstStyle/>
          <a:p>
            <a:fld id="{DDE96FC0-D6EE-4DFA-A7FD-CC1641B0BBC4}" type="datetimeFigureOut">
              <a:rPr lang="ru-RU" smtClean="0">
                <a:solidFill>
                  <a:srgbClr val="FEB2FF"/>
                </a:solidFill>
              </a:rPr>
              <a:pPr/>
              <a:t>17.12.2014</a:t>
            </a:fld>
            <a:endParaRPr lang="ru-RU">
              <a:solidFill>
                <a:srgbClr val="FEB2FF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EB2FF">
                  <a:tint val="7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/>
          <a:lstStyle/>
          <a:p>
            <a:fld id="{40D6F4FF-8A7F-430E-9FFA-3EBA6F88FCB2}" type="slidenum">
              <a:rPr lang="ru-RU" smtClean="0">
                <a:solidFill>
                  <a:srgbClr val="FEB2FF"/>
                </a:solidFill>
              </a:rPr>
              <a:pPr/>
              <a:t>‹#›</a:t>
            </a:fld>
            <a:endParaRPr lang="ru-RU">
              <a:solidFill>
                <a:srgbClr val="FEB2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7330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Pr>
        <a:blipFill dpi="0" rotWithShape="1">
          <a:blip r:embed="rId2" cstate="print">
            <a:alphaModFix amt="50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135"/>
            <a:ext cx="8229600" cy="695125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07504" y="697260"/>
            <a:ext cx="4388296" cy="4896544"/>
          </a:xfrm>
        </p:spPr>
        <p:txBody>
          <a:bodyPr/>
          <a:lstStyle>
            <a:lvl1pPr>
              <a:defRPr sz="2400" b="1">
                <a:latin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</a:defRPr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4008" y="697260"/>
            <a:ext cx="4392488" cy="4764360"/>
          </a:xfrm>
        </p:spPr>
        <p:txBody>
          <a:bodyPr/>
          <a:lstStyle>
            <a:lvl1pPr>
              <a:defRPr sz="2400" b="1">
                <a:latin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</a:defRPr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/>
          <a:lstStyle/>
          <a:p>
            <a:fld id="{DDE96FC0-D6EE-4DFA-A7FD-CC1641B0BBC4}" type="datetimeFigureOut">
              <a:rPr lang="ru-RU" smtClean="0">
                <a:solidFill>
                  <a:srgbClr val="FEB2FF"/>
                </a:solidFill>
              </a:rPr>
              <a:pPr/>
              <a:t>17.12.2014</a:t>
            </a:fld>
            <a:endParaRPr lang="ru-RU">
              <a:solidFill>
                <a:srgbClr val="FEB2FF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FEB2FF">
                  <a:tint val="75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/>
          <a:lstStyle/>
          <a:p>
            <a:fld id="{40D6F4FF-8A7F-430E-9FFA-3EBA6F88FCB2}" type="slidenum">
              <a:rPr lang="ru-RU" smtClean="0">
                <a:solidFill>
                  <a:srgbClr val="FEB2FF"/>
                </a:solidFill>
              </a:rPr>
              <a:pPr/>
              <a:t>‹#›</a:t>
            </a:fld>
            <a:endParaRPr lang="ru-RU">
              <a:solidFill>
                <a:srgbClr val="FEB2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537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 cstate="print">
            <a:alphaModFix amt="50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srgbClr val="FEB2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4571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2">
              <a:lumMod val="75000"/>
            </a:schemeClr>
          </a:solidFill>
          <a:effectLst>
            <a:glow rad="139700">
              <a:schemeClr val="accent5">
                <a:satMod val="175000"/>
                <a:alpha val="40000"/>
              </a:schemeClr>
            </a:glow>
          </a:effectLst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0" Type="http://schemas.openxmlformats.org/officeDocument/2006/relationships/image" Target="../media/image8.png"/><Relationship Id="rId4" Type="http://schemas.openxmlformats.org/officeDocument/2006/relationships/image" Target="../media/image2.jpe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image" Target="../media/image1.jpeg"/><Relationship Id="rId7" Type="http://schemas.openxmlformats.org/officeDocument/2006/relationships/image" Target="../media/image1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jpeg"/><Relationship Id="rId11" Type="http://schemas.openxmlformats.org/officeDocument/2006/relationships/image" Target="../media/image15.jpeg"/><Relationship Id="rId5" Type="http://schemas.openxmlformats.org/officeDocument/2006/relationships/image" Target="../media/image11.jpeg"/><Relationship Id="rId10" Type="http://schemas.openxmlformats.org/officeDocument/2006/relationships/image" Target="../media/image8.png"/><Relationship Id="rId4" Type="http://schemas.openxmlformats.org/officeDocument/2006/relationships/image" Target="../media/image10.jpe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alphaModFix amt="40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1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564472" y="1243649"/>
            <a:ext cx="5256000" cy="3929341"/>
          </a:xfrm>
          <a:prstGeom prst="round2DiagRect">
            <a:avLst/>
          </a:prstGeom>
          <a:noFill/>
          <a:ln w="12700">
            <a:noFill/>
          </a:ln>
          <a:effectLst>
            <a:glow rad="63500">
              <a:schemeClr val="accent2">
                <a:satMod val="175000"/>
                <a:alpha val="40000"/>
              </a:schemeClr>
            </a:glow>
            <a:outerShdw blurRad="177800" dist="241300" dir="8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Рисунок 2"/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568823" y="1237320"/>
            <a:ext cx="5247298" cy="3942000"/>
          </a:xfrm>
          <a:prstGeom prst="round2DiagRect">
            <a:avLst/>
          </a:prstGeom>
          <a:noFill/>
          <a:ln w="12700">
            <a:noFill/>
          </a:ln>
          <a:effectLst>
            <a:glow rad="63500">
              <a:schemeClr val="accent2">
                <a:satMod val="175000"/>
                <a:alpha val="40000"/>
              </a:schemeClr>
            </a:glow>
            <a:outerShdw blurRad="177800" dist="241300" dir="8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Рисунок 3"/>
          <p:cNvPicPr>
            <a:picLocks noChangeAspect="1" noChangeArrowheads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564472" y="1243186"/>
            <a:ext cx="5256000" cy="3930267"/>
          </a:xfrm>
          <a:prstGeom prst="round2DiagRect">
            <a:avLst/>
          </a:prstGeom>
          <a:noFill/>
          <a:ln w="12700">
            <a:noFill/>
          </a:ln>
          <a:effectLst>
            <a:glow rad="63500">
              <a:schemeClr val="accent2">
                <a:satMod val="175000"/>
                <a:alpha val="40000"/>
              </a:schemeClr>
            </a:glow>
            <a:outerShdw blurRad="177800" dist="241300" dir="8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Рисунок 4"/>
          <p:cNvPicPr>
            <a:picLocks noChangeAspect="1" noChangeArrowheads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564472" y="1237320"/>
            <a:ext cx="5256000" cy="3942000"/>
          </a:xfrm>
          <a:prstGeom prst="round2DiagRect">
            <a:avLst/>
          </a:prstGeom>
          <a:noFill/>
          <a:ln w="12700">
            <a:noFill/>
          </a:ln>
          <a:effectLst>
            <a:glow rad="63500">
              <a:schemeClr val="accent2">
                <a:satMod val="175000"/>
                <a:alpha val="40000"/>
              </a:schemeClr>
            </a:glow>
            <a:outerShdw blurRad="177800" dist="241300" dir="8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Рисунок 5"/>
          <p:cNvPicPr>
            <a:picLocks noChangeAspect="1" noChangeArrowheads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564472" y="1237320"/>
            <a:ext cx="5256000" cy="3942000"/>
          </a:xfrm>
          <a:prstGeom prst="round2DiagRect">
            <a:avLst/>
          </a:prstGeom>
          <a:noFill/>
          <a:ln w="12700">
            <a:noFill/>
          </a:ln>
          <a:effectLst>
            <a:glow rad="63500">
              <a:schemeClr val="accent2">
                <a:satMod val="175000"/>
                <a:alpha val="40000"/>
              </a:schemeClr>
            </a:glow>
            <a:outerShdw blurRad="177800" dist="241300" dir="8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текст 1"/>
          <p:cNvSpPr/>
          <p:nvPr/>
        </p:nvSpPr>
        <p:spPr>
          <a:xfrm>
            <a:off x="353332" y="1251388"/>
            <a:ext cx="2628000" cy="540000"/>
          </a:xfrm>
          <a:prstGeom prst="round2DiagRect">
            <a:avLst/>
          </a:prstGeom>
          <a:blipFill>
            <a:blip r:embed="rId9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 w="12700" cap="flat" cmpd="sng" algn="ctr">
            <a:noFill/>
            <a:prstDash val="solid"/>
          </a:ln>
          <a:effectLst>
            <a:glow rad="63500">
              <a:schemeClr val="accent2">
                <a:satMod val="175000"/>
                <a:alpha val="40000"/>
              </a:schemeClr>
            </a:glow>
            <a:outerShdw blurRad="177800" dist="241300" dir="8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algn="ctr">
              <a:lnSpc>
                <a:spcPts val="2000"/>
              </a:lnSpc>
              <a:defRPr/>
            </a:pPr>
            <a:r>
              <a:rPr lang="ru-RU" sz="2000" kern="0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Calibri"/>
              </a:rPr>
              <a:t>Неприятие реальной жизни</a:t>
            </a:r>
          </a:p>
        </p:txBody>
      </p:sp>
      <p:sp>
        <p:nvSpPr>
          <p:cNvPr id="14" name="текст 2"/>
          <p:cNvSpPr/>
          <p:nvPr/>
        </p:nvSpPr>
        <p:spPr>
          <a:xfrm>
            <a:off x="353332" y="2089059"/>
            <a:ext cx="2628000" cy="540000"/>
          </a:xfrm>
          <a:prstGeom prst="round2DiagRect">
            <a:avLst/>
          </a:prstGeom>
          <a:blipFill>
            <a:blip r:embed="rId9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 w="12700" cap="flat" cmpd="sng" algn="ctr">
            <a:noFill/>
            <a:prstDash val="solid"/>
          </a:ln>
          <a:effectLst>
            <a:glow rad="63500">
              <a:schemeClr val="accent2">
                <a:satMod val="175000"/>
                <a:alpha val="40000"/>
              </a:schemeClr>
            </a:glow>
            <a:outerShdw blurRad="177800" dist="241300" dir="8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algn="ctr">
              <a:lnSpc>
                <a:spcPts val="2000"/>
              </a:lnSpc>
              <a:defRPr/>
            </a:pPr>
            <a:r>
              <a:rPr lang="ru-RU" sz="2000" kern="0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Calibri"/>
              </a:rPr>
              <a:t>Исключительность героя</a:t>
            </a:r>
          </a:p>
        </p:txBody>
      </p:sp>
      <p:sp>
        <p:nvSpPr>
          <p:cNvPr id="15" name="текст 3"/>
          <p:cNvSpPr/>
          <p:nvPr/>
        </p:nvSpPr>
        <p:spPr>
          <a:xfrm>
            <a:off x="353332" y="2951114"/>
            <a:ext cx="2628000" cy="540000"/>
          </a:xfrm>
          <a:prstGeom prst="round2DiagRect">
            <a:avLst/>
          </a:prstGeom>
          <a:blipFill>
            <a:blip r:embed="rId9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 w="12700" cap="flat" cmpd="sng" algn="ctr">
            <a:noFill/>
            <a:prstDash val="solid"/>
          </a:ln>
          <a:effectLst>
            <a:glow rad="63500">
              <a:schemeClr val="accent2">
                <a:satMod val="175000"/>
                <a:alpha val="40000"/>
              </a:schemeClr>
            </a:glow>
            <a:outerShdw blurRad="177800" dist="241300" dir="8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algn="ctr">
              <a:lnSpc>
                <a:spcPts val="2000"/>
              </a:lnSpc>
              <a:defRPr/>
            </a:pPr>
            <a:r>
              <a:rPr lang="ru-RU" sz="2000" kern="0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Calibri"/>
              </a:rPr>
              <a:t>Бегство от современности</a:t>
            </a:r>
          </a:p>
        </p:txBody>
      </p:sp>
      <p:sp>
        <p:nvSpPr>
          <p:cNvPr id="16" name="текст 4"/>
          <p:cNvSpPr/>
          <p:nvPr/>
        </p:nvSpPr>
        <p:spPr>
          <a:xfrm>
            <a:off x="353332" y="3788785"/>
            <a:ext cx="2628000" cy="540000"/>
          </a:xfrm>
          <a:prstGeom prst="round2DiagRect">
            <a:avLst/>
          </a:prstGeom>
          <a:blipFill>
            <a:blip r:embed="rId9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 w="12700" cap="flat" cmpd="sng" algn="ctr">
            <a:noFill/>
            <a:prstDash val="solid"/>
          </a:ln>
          <a:effectLst>
            <a:glow rad="63500">
              <a:schemeClr val="accent2">
                <a:satMod val="175000"/>
                <a:alpha val="40000"/>
              </a:schemeClr>
            </a:glow>
            <a:outerShdw blurRad="177800" dist="241300" dir="8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algn="ctr">
              <a:defRPr/>
            </a:pPr>
            <a:r>
              <a:rPr lang="ru-RU" sz="2000" kern="0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Calibri"/>
              </a:rPr>
              <a:t>Культ прошлого</a:t>
            </a:r>
          </a:p>
        </p:txBody>
      </p:sp>
      <p:sp>
        <p:nvSpPr>
          <p:cNvPr id="17" name="текст 5"/>
          <p:cNvSpPr/>
          <p:nvPr/>
        </p:nvSpPr>
        <p:spPr>
          <a:xfrm>
            <a:off x="353332" y="4650840"/>
            <a:ext cx="2628000" cy="540000"/>
          </a:xfrm>
          <a:prstGeom prst="round2DiagRect">
            <a:avLst/>
          </a:prstGeom>
          <a:blipFill>
            <a:blip r:embed="rId9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 w="12700" cap="flat" cmpd="sng" algn="ctr">
            <a:noFill/>
            <a:prstDash val="solid"/>
          </a:ln>
          <a:effectLst>
            <a:glow rad="63500">
              <a:schemeClr val="accent2">
                <a:satMod val="175000"/>
                <a:alpha val="40000"/>
              </a:schemeClr>
            </a:glow>
            <a:outerShdw blurRad="177800" dist="241300" dir="8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algn="ctr">
              <a:lnSpc>
                <a:spcPts val="2000"/>
              </a:lnSpc>
              <a:defRPr/>
            </a:pPr>
            <a:r>
              <a:rPr lang="ru-RU" sz="2000" kern="0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Calibri"/>
              </a:rPr>
              <a:t>Идеализация Средневековья</a:t>
            </a:r>
          </a:p>
        </p:txBody>
      </p:sp>
      <p:sp>
        <p:nvSpPr>
          <p:cNvPr id="18" name="5"/>
          <p:cNvSpPr/>
          <p:nvPr/>
        </p:nvSpPr>
        <p:spPr>
          <a:xfrm>
            <a:off x="3564472" y="2947863"/>
            <a:ext cx="5256000" cy="540000"/>
          </a:xfrm>
          <a:prstGeom prst="round2DiagRect">
            <a:avLst/>
          </a:prstGeom>
          <a:blipFill>
            <a:blip r:embed="rId10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 w="12700" cap="flat" cmpd="sng" algn="ctr">
            <a:noFill/>
            <a:prstDash val="solid"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177800" dist="241300" dir="8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algn="ctr">
              <a:defRPr/>
            </a:pPr>
            <a:endParaRPr lang="ru-RU" sz="2400" kern="0" dirty="0" smtClean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9" name="4"/>
          <p:cNvSpPr/>
          <p:nvPr/>
        </p:nvSpPr>
        <p:spPr>
          <a:xfrm>
            <a:off x="3529674" y="2947863"/>
            <a:ext cx="5256000" cy="540000"/>
          </a:xfrm>
          <a:prstGeom prst="round2DiagRect">
            <a:avLst/>
          </a:prstGeom>
          <a:blipFill>
            <a:blip r:embed="rId10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 w="12700" cap="flat" cmpd="sng" algn="ctr">
            <a:noFill/>
            <a:prstDash val="solid"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177800" dist="241300" dir="8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algn="ctr">
              <a:defRPr/>
            </a:pPr>
            <a:endParaRPr lang="ru-RU" sz="2400" kern="0" dirty="0" smtClean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0" name="3"/>
          <p:cNvSpPr/>
          <p:nvPr/>
        </p:nvSpPr>
        <p:spPr>
          <a:xfrm>
            <a:off x="3564472" y="2947863"/>
            <a:ext cx="5256000" cy="540000"/>
          </a:xfrm>
          <a:prstGeom prst="round2DiagRect">
            <a:avLst/>
          </a:prstGeom>
          <a:blipFill>
            <a:blip r:embed="rId10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 w="12700" cap="flat" cmpd="sng" algn="ctr">
            <a:noFill/>
            <a:prstDash val="solid"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177800" dist="241300" dir="8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algn="ctr">
              <a:defRPr/>
            </a:pPr>
            <a:endParaRPr lang="ru-RU" sz="2400" kern="0" dirty="0" smtClean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1" name="2"/>
          <p:cNvSpPr/>
          <p:nvPr/>
        </p:nvSpPr>
        <p:spPr>
          <a:xfrm>
            <a:off x="3561520" y="2947863"/>
            <a:ext cx="5256000" cy="540000"/>
          </a:xfrm>
          <a:prstGeom prst="round2DiagRect">
            <a:avLst/>
          </a:prstGeom>
          <a:blipFill>
            <a:blip r:embed="rId10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 w="12700" cap="flat" cmpd="sng" algn="ctr">
            <a:noFill/>
            <a:prstDash val="solid"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177800" dist="241300" dir="8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algn="ctr">
              <a:defRPr/>
            </a:pPr>
            <a:endParaRPr lang="ru-RU" sz="2400" kern="0" dirty="0" smtClean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2" name="1"/>
          <p:cNvSpPr/>
          <p:nvPr/>
        </p:nvSpPr>
        <p:spPr>
          <a:xfrm>
            <a:off x="3564472" y="2947863"/>
            <a:ext cx="5256000" cy="540000"/>
          </a:xfrm>
          <a:prstGeom prst="round2DiagRect">
            <a:avLst/>
          </a:prstGeom>
          <a:blipFill>
            <a:blip r:embed="rId10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 w="12700" cap="flat" cmpd="sng" algn="ctr">
            <a:noFill/>
            <a:prstDash val="solid"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177800" dist="241300" dir="8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algn="ctr">
              <a:defRPr/>
            </a:pPr>
            <a:endParaRPr lang="ru-RU" sz="2400" kern="0" dirty="0" smtClean="0">
              <a:solidFill>
                <a:srgbClr val="FFFFFF"/>
              </a:solidFill>
              <a:latin typeface="Calibri"/>
            </a:endParaRPr>
          </a:p>
        </p:txBody>
      </p:sp>
      <p:pic>
        <p:nvPicPr>
          <p:cNvPr id="23" name="Рисунок"/>
          <p:cNvPicPr>
            <a:picLocks noChangeAspect="1" noChangeArrowheads="1"/>
          </p:cNvPicPr>
          <p:nvPr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564472" y="1237320"/>
            <a:ext cx="5256000" cy="3942000"/>
          </a:xfrm>
          <a:prstGeom prst="round2DiagRect">
            <a:avLst/>
          </a:prstGeom>
          <a:noFill/>
          <a:ln w="12700">
            <a:noFill/>
          </a:ln>
          <a:effectLst>
            <a:glow rad="63500">
              <a:schemeClr val="accent2">
                <a:satMod val="175000"/>
                <a:alpha val="40000"/>
              </a:schemeClr>
            </a:glow>
            <a:outerShdw blurRad="177800" dist="241300" dir="8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39552" y="296570"/>
            <a:ext cx="84239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</a:rPr>
              <a:t>Признаки романтизма как художественной системы</a:t>
            </a:r>
            <a:endParaRPr lang="ru-RU" sz="2800" b="1" dirty="0">
              <a:solidFill>
                <a:schemeClr val="tx2">
                  <a:lumMod val="75000"/>
                </a:schemeClr>
              </a:solidFill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2638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xit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500" fill="hold"/>
                                        <p:tgtEl>
                                          <p:spTgt spid="22"/>
                                        </p:tgtEl>
                                      </p:cBhvr>
                                      <p:by x="5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35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2.9206E-6 L -0.48437 -0.29594 " pathEditMode="relative" rAng="0" ptsTypes="AA">
                                      <p:cBhvr>
                                        <p:cTn id="2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219" y="-147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xit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3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3" dur="500" fill="hold"/>
                                        <p:tgtEl>
                                          <p:spTgt spid="21"/>
                                        </p:tgtEl>
                                      </p:cBhvr>
                                      <p:by x="5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500"/>
                            </p:stCondLst>
                            <p:childTnLst>
                              <p:par>
                                <p:cTn id="45" presetID="35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2.9206E-6 L -0.48437 -0.1513 " pathEditMode="relative" rAng="0" ptsTypes="AA">
                                      <p:cBhvr>
                                        <p:cTn id="4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219" y="-75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500"/>
                            </p:stCondLst>
                            <p:childTnLst>
                              <p:par>
                                <p:cTn id="48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3000"/>
                            </p:stCondLst>
                            <p:childTnLst>
                              <p:par>
                                <p:cTn id="5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xit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6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8" dur="500" fill="hold"/>
                                        <p:tgtEl>
                                          <p:spTgt spid="20"/>
                                        </p:tgtEl>
                                      </p:cBhvr>
                                      <p:by x="5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500"/>
                            </p:stCondLst>
                            <p:childTnLst>
                              <p:par>
                                <p:cTn id="70" presetID="35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2.9206E-6 L -0.48437 -2.9206E-6 " pathEditMode="relative" rAng="0" ptsTypes="AA">
                                      <p:cBhvr>
                                        <p:cTn id="7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21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500"/>
                            </p:stCondLst>
                            <p:childTnLst>
                              <p:par>
                                <p:cTn id="73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3000"/>
                            </p:stCondLst>
                            <p:childTnLst>
                              <p:par>
                                <p:cTn id="8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xit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8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000"/>
                            </p:stCondLst>
                            <p:childTnLst>
                              <p:par>
                                <p:cTn id="92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3" dur="500" fill="hold"/>
                                        <p:tgtEl>
                                          <p:spTgt spid="19"/>
                                        </p:tgtEl>
                                      </p:cBhvr>
                                      <p:by x="5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500"/>
                            </p:stCondLst>
                            <p:childTnLst>
                              <p:par>
                                <p:cTn id="95" presetID="35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2.9206E-6 L -0.48437 0.14464 " pathEditMode="relative" rAng="0" ptsTypes="AA">
                                      <p:cBhvr>
                                        <p:cTn id="9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219" y="72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2500"/>
                            </p:stCondLst>
                            <p:childTnLst>
                              <p:par>
                                <p:cTn id="98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3000"/>
                            </p:stCondLst>
                            <p:childTnLst>
                              <p:par>
                                <p:cTn id="10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6" presetClass="exit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1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17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8" dur="500" fill="hold"/>
                                        <p:tgtEl>
                                          <p:spTgt spid="18"/>
                                        </p:tgtEl>
                                      </p:cBhvr>
                                      <p:by x="5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1500"/>
                            </p:stCondLst>
                            <p:childTnLst>
                              <p:par>
                                <p:cTn id="120" presetID="35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2.9206E-6 L -0.48437 0.29595 " pathEditMode="relative" rAng="0" ptsTypes="AA">
                                      <p:cBhvr>
                                        <p:cTn id="12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219" y="147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2500"/>
                            </p:stCondLst>
                            <p:childTnLst>
                              <p:par>
                                <p:cTn id="123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3000"/>
                            </p:stCondLst>
                            <p:childTnLst>
                              <p:par>
                                <p:cTn id="13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8" grpId="1" animBg="1"/>
      <p:bldP spid="18" grpId="2" animBg="1"/>
      <p:bldP spid="18" grpId="3" animBg="1"/>
      <p:bldP spid="19" grpId="0" animBg="1"/>
      <p:bldP spid="19" grpId="1" animBg="1"/>
      <p:bldP spid="19" grpId="2" animBg="1"/>
      <p:bldP spid="19" grpId="3" animBg="1"/>
      <p:bldP spid="20" grpId="0" animBg="1"/>
      <p:bldP spid="20" grpId="1" animBg="1"/>
      <p:bldP spid="20" grpId="2" animBg="1"/>
      <p:bldP spid="20" grpId="3" animBg="1"/>
      <p:bldP spid="21" grpId="0" animBg="1"/>
      <p:bldP spid="21" grpId="1" animBg="1"/>
      <p:bldP spid="21" grpId="2" animBg="1"/>
      <p:bldP spid="21" grpId="3" animBg="1"/>
      <p:bldP spid="22" grpId="0" animBg="1"/>
      <p:bldP spid="22" grpId="1" animBg="1"/>
      <p:bldP spid="22" grpId="2" animBg="1"/>
      <p:bldP spid="22" grpId="3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alphaModFix amt="40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1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3569823" y="1243649"/>
            <a:ext cx="5245299" cy="3929341"/>
          </a:xfrm>
          <a:prstGeom prst="round2DiagRect">
            <a:avLst/>
          </a:prstGeom>
          <a:noFill/>
          <a:ln w="12700">
            <a:noFill/>
          </a:ln>
          <a:effectLst>
            <a:glow rad="63500">
              <a:schemeClr val="accent2">
                <a:satMod val="175000"/>
                <a:alpha val="40000"/>
              </a:schemeClr>
            </a:glow>
            <a:outerShdw blurRad="177800" dist="241300" dir="8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Рисунок 2"/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578142" y="1243186"/>
            <a:ext cx="5228658" cy="3930267"/>
          </a:xfrm>
          <a:prstGeom prst="round2DiagRect">
            <a:avLst/>
          </a:prstGeom>
          <a:noFill/>
          <a:ln w="12700">
            <a:noFill/>
          </a:ln>
          <a:effectLst>
            <a:glow rad="63500">
              <a:schemeClr val="accent2">
                <a:satMod val="175000"/>
                <a:alpha val="40000"/>
              </a:schemeClr>
            </a:glow>
            <a:outerShdw blurRad="177800" dist="241300" dir="8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Рисунок 3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3564472" y="1238361"/>
            <a:ext cx="5256000" cy="3939917"/>
          </a:xfrm>
          <a:prstGeom prst="round2DiagRect">
            <a:avLst/>
          </a:prstGeom>
          <a:noFill/>
          <a:ln w="12700">
            <a:noFill/>
          </a:ln>
          <a:effectLst>
            <a:glow rad="63500">
              <a:schemeClr val="accent2">
                <a:satMod val="175000"/>
                <a:alpha val="40000"/>
              </a:schemeClr>
            </a:glow>
            <a:outerShdw blurRad="177800" dist="241300" dir="8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Рисунок 4"/>
          <p:cNvPicPr>
            <a:picLocks noChangeAspect="1" noChangeArrowheads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564472" y="1237320"/>
            <a:ext cx="5256000" cy="3942000"/>
          </a:xfrm>
          <a:prstGeom prst="round2DiagRect">
            <a:avLst/>
          </a:prstGeom>
          <a:noFill/>
          <a:ln w="12700">
            <a:noFill/>
          </a:ln>
          <a:effectLst>
            <a:glow rad="63500">
              <a:schemeClr val="accent2">
                <a:satMod val="175000"/>
                <a:alpha val="40000"/>
              </a:schemeClr>
            </a:glow>
            <a:outerShdw blurRad="177800" dist="241300" dir="8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Рисунок 5"/>
          <p:cNvPicPr>
            <a:picLocks noChangeAspect="1" noChangeArrowheads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564472" y="1240622"/>
            <a:ext cx="5256000" cy="3935396"/>
          </a:xfrm>
          <a:prstGeom prst="round2DiagRect">
            <a:avLst/>
          </a:prstGeom>
          <a:noFill/>
          <a:ln w="12700">
            <a:noFill/>
          </a:ln>
          <a:effectLst>
            <a:glow rad="63500">
              <a:schemeClr val="accent2">
                <a:satMod val="175000"/>
                <a:alpha val="40000"/>
              </a:schemeClr>
            </a:glow>
            <a:outerShdw blurRad="177800" dist="241300" dir="8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текст 1"/>
          <p:cNvSpPr/>
          <p:nvPr/>
        </p:nvSpPr>
        <p:spPr>
          <a:xfrm>
            <a:off x="353332" y="1251388"/>
            <a:ext cx="2628000" cy="540000"/>
          </a:xfrm>
          <a:prstGeom prst="round2DiagRect">
            <a:avLst/>
          </a:prstGeom>
          <a:blipFill>
            <a:blip r:embed="rId9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 w="12700" cap="flat" cmpd="sng" algn="ctr">
            <a:noFill/>
            <a:prstDash val="solid"/>
          </a:ln>
          <a:effectLst>
            <a:glow rad="63500">
              <a:schemeClr val="accent2">
                <a:satMod val="175000"/>
                <a:alpha val="40000"/>
              </a:schemeClr>
            </a:glow>
            <a:outerShdw blurRad="177800" dist="241300" dir="8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algn="ctr">
              <a:lnSpc>
                <a:spcPts val="2000"/>
              </a:lnSpc>
            </a:pPr>
            <a:r>
              <a:rPr lang="ru-RU" sz="2000" kern="0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Calibri"/>
              </a:rPr>
              <a:t>Стихийное начало природы</a:t>
            </a:r>
          </a:p>
        </p:txBody>
      </p:sp>
      <p:sp>
        <p:nvSpPr>
          <p:cNvPr id="14" name="текст 2"/>
          <p:cNvSpPr/>
          <p:nvPr/>
        </p:nvSpPr>
        <p:spPr>
          <a:xfrm>
            <a:off x="353332" y="2089059"/>
            <a:ext cx="2628000" cy="540000"/>
          </a:xfrm>
          <a:prstGeom prst="round2DiagRect">
            <a:avLst/>
          </a:prstGeom>
          <a:blipFill>
            <a:blip r:embed="rId9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 w="12700" cap="flat" cmpd="sng" algn="ctr">
            <a:noFill/>
            <a:prstDash val="solid"/>
          </a:ln>
          <a:effectLst>
            <a:glow rad="63500">
              <a:schemeClr val="accent2">
                <a:satMod val="175000"/>
                <a:alpha val="40000"/>
              </a:schemeClr>
            </a:glow>
            <a:outerShdw blurRad="177800" dist="241300" dir="8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algn="ctr"/>
            <a:r>
              <a:rPr lang="ru-RU" sz="2000" kern="0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Calibri"/>
              </a:rPr>
              <a:t>Интерес к фольклору</a:t>
            </a:r>
          </a:p>
        </p:txBody>
      </p:sp>
      <p:sp>
        <p:nvSpPr>
          <p:cNvPr id="15" name="текст 3"/>
          <p:cNvSpPr/>
          <p:nvPr/>
        </p:nvSpPr>
        <p:spPr>
          <a:xfrm>
            <a:off x="353332" y="2951114"/>
            <a:ext cx="2628000" cy="540000"/>
          </a:xfrm>
          <a:prstGeom prst="round2DiagRect">
            <a:avLst/>
          </a:prstGeom>
          <a:blipFill>
            <a:blip r:embed="rId9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 w="12700" cap="flat" cmpd="sng" algn="ctr">
            <a:noFill/>
            <a:prstDash val="solid"/>
          </a:ln>
          <a:effectLst>
            <a:glow rad="63500">
              <a:schemeClr val="accent2">
                <a:satMod val="175000"/>
                <a:alpha val="40000"/>
              </a:schemeClr>
            </a:glow>
            <a:outerShdw blurRad="177800" dist="241300" dir="8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algn="ctr"/>
            <a:r>
              <a:rPr lang="ru-RU" sz="2000" kern="0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Calibri"/>
              </a:rPr>
              <a:t>Индивидуализм</a:t>
            </a:r>
          </a:p>
        </p:txBody>
      </p:sp>
      <p:sp>
        <p:nvSpPr>
          <p:cNvPr id="16" name="текст 4"/>
          <p:cNvSpPr/>
          <p:nvPr/>
        </p:nvSpPr>
        <p:spPr>
          <a:xfrm>
            <a:off x="353332" y="3788785"/>
            <a:ext cx="2628000" cy="540000"/>
          </a:xfrm>
          <a:prstGeom prst="round2DiagRect">
            <a:avLst/>
          </a:prstGeom>
          <a:blipFill>
            <a:blip r:embed="rId9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 w="12700" cap="flat" cmpd="sng" algn="ctr">
            <a:noFill/>
            <a:prstDash val="solid"/>
          </a:ln>
          <a:effectLst>
            <a:glow rad="63500">
              <a:schemeClr val="accent2">
                <a:satMod val="175000"/>
                <a:alpha val="40000"/>
              </a:schemeClr>
            </a:glow>
            <a:outerShdw blurRad="177800" dist="241300" dir="8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algn="ctr">
              <a:lnSpc>
                <a:spcPts val="2000"/>
              </a:lnSpc>
            </a:pPr>
            <a:r>
              <a:rPr lang="ru-RU" sz="2000" kern="0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Calibri"/>
              </a:rPr>
              <a:t>Экзотика дальних стран</a:t>
            </a:r>
          </a:p>
        </p:txBody>
      </p:sp>
      <p:sp>
        <p:nvSpPr>
          <p:cNvPr id="17" name="текст 5"/>
          <p:cNvSpPr/>
          <p:nvPr/>
        </p:nvSpPr>
        <p:spPr>
          <a:xfrm>
            <a:off x="353332" y="4650840"/>
            <a:ext cx="2628000" cy="540000"/>
          </a:xfrm>
          <a:prstGeom prst="round2DiagRect">
            <a:avLst/>
          </a:prstGeom>
          <a:blipFill>
            <a:blip r:embed="rId9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 w="12700" cap="flat" cmpd="sng" algn="ctr">
            <a:noFill/>
            <a:prstDash val="solid"/>
          </a:ln>
          <a:effectLst>
            <a:glow rad="63500">
              <a:schemeClr val="accent2">
                <a:satMod val="175000"/>
                <a:alpha val="40000"/>
              </a:schemeClr>
            </a:glow>
            <a:outerShdw blurRad="177800" dist="241300" dir="8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algn="ctr">
              <a:lnSpc>
                <a:spcPts val="2000"/>
              </a:lnSpc>
            </a:pPr>
            <a:r>
              <a:rPr lang="ru-RU" sz="2000" kern="0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Calibri"/>
              </a:rPr>
              <a:t>Романтическое  двоемирие</a:t>
            </a:r>
          </a:p>
        </p:txBody>
      </p:sp>
      <p:sp>
        <p:nvSpPr>
          <p:cNvPr id="18" name="5"/>
          <p:cNvSpPr/>
          <p:nvPr/>
        </p:nvSpPr>
        <p:spPr>
          <a:xfrm>
            <a:off x="3564472" y="2947863"/>
            <a:ext cx="5256000" cy="540000"/>
          </a:xfrm>
          <a:prstGeom prst="round2DiagRect">
            <a:avLst/>
          </a:prstGeom>
          <a:blipFill>
            <a:blip r:embed="rId10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 w="12700" cap="flat" cmpd="sng" algn="ctr">
            <a:noFill/>
            <a:prstDash val="solid"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177800" dist="241300" dir="8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algn="ctr"/>
            <a:endParaRPr lang="ru-RU" sz="2400" kern="0" dirty="0" smtClean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9" name="4"/>
          <p:cNvSpPr/>
          <p:nvPr/>
        </p:nvSpPr>
        <p:spPr>
          <a:xfrm>
            <a:off x="3564472" y="2947863"/>
            <a:ext cx="5256000" cy="540000"/>
          </a:xfrm>
          <a:prstGeom prst="round2DiagRect">
            <a:avLst/>
          </a:prstGeom>
          <a:blipFill>
            <a:blip r:embed="rId10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 w="12700" cap="flat" cmpd="sng" algn="ctr">
            <a:noFill/>
            <a:prstDash val="solid"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177800" dist="241300" dir="8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algn="ctr"/>
            <a:endParaRPr lang="ru-RU" sz="2400" kern="0" dirty="0" smtClean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0" name="3"/>
          <p:cNvSpPr/>
          <p:nvPr/>
        </p:nvSpPr>
        <p:spPr>
          <a:xfrm>
            <a:off x="3564472" y="2947863"/>
            <a:ext cx="5256000" cy="540000"/>
          </a:xfrm>
          <a:prstGeom prst="round2DiagRect">
            <a:avLst/>
          </a:prstGeom>
          <a:blipFill>
            <a:blip r:embed="rId10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 w="12700" cap="flat" cmpd="sng" algn="ctr">
            <a:noFill/>
            <a:prstDash val="solid"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177800" dist="241300" dir="8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algn="ctr"/>
            <a:endParaRPr lang="ru-RU" sz="2400" kern="0" dirty="0" smtClean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1" name="2"/>
          <p:cNvSpPr/>
          <p:nvPr/>
        </p:nvSpPr>
        <p:spPr>
          <a:xfrm>
            <a:off x="3564472" y="2947863"/>
            <a:ext cx="5256000" cy="540000"/>
          </a:xfrm>
          <a:prstGeom prst="round2DiagRect">
            <a:avLst/>
          </a:prstGeom>
          <a:blipFill>
            <a:blip r:embed="rId10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 w="12700" cap="flat" cmpd="sng" algn="ctr">
            <a:noFill/>
            <a:prstDash val="solid"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177800" dist="241300" dir="8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algn="ctr"/>
            <a:endParaRPr lang="ru-RU" sz="2400" kern="0" dirty="0" smtClean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2" name="1"/>
          <p:cNvSpPr/>
          <p:nvPr/>
        </p:nvSpPr>
        <p:spPr>
          <a:xfrm>
            <a:off x="3564472" y="2947863"/>
            <a:ext cx="5256000" cy="540000"/>
          </a:xfrm>
          <a:prstGeom prst="round2DiagRect">
            <a:avLst/>
          </a:prstGeom>
          <a:blipFill>
            <a:blip r:embed="rId10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 w="12700" cap="flat" cmpd="sng" algn="ctr">
            <a:noFill/>
            <a:prstDash val="solid"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177800" dist="241300" dir="8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algn="ctr"/>
            <a:endParaRPr lang="ru-RU" sz="2400" kern="0" dirty="0" smtClean="0">
              <a:solidFill>
                <a:srgbClr val="FFFFFF"/>
              </a:solidFill>
              <a:latin typeface="Calibri"/>
            </a:endParaRPr>
          </a:p>
        </p:txBody>
      </p:sp>
      <p:pic>
        <p:nvPicPr>
          <p:cNvPr id="23" name="Рисунок"/>
          <p:cNvPicPr>
            <a:picLocks noChangeAspect="1" noChangeArrowheads="1"/>
          </p:cNvPicPr>
          <p:nvPr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568823" y="1240584"/>
            <a:ext cx="5247298" cy="3935473"/>
          </a:xfrm>
          <a:prstGeom prst="round2DiagRect">
            <a:avLst/>
          </a:prstGeom>
          <a:noFill/>
          <a:ln w="12700">
            <a:noFill/>
          </a:ln>
          <a:effectLst>
            <a:glow rad="63500">
              <a:schemeClr val="accent2">
                <a:satMod val="175000"/>
                <a:alpha val="40000"/>
              </a:schemeClr>
            </a:glow>
            <a:outerShdw blurRad="177800" dist="241300" dir="8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39552" y="296570"/>
            <a:ext cx="84239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</a:rPr>
              <a:t>Признаки романтизма как художественной системы</a:t>
            </a:r>
            <a:endParaRPr lang="ru-RU" sz="2800" b="1" dirty="0">
              <a:solidFill>
                <a:schemeClr val="tx2">
                  <a:lumMod val="75000"/>
                </a:schemeClr>
              </a:solidFill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6715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xit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500" fill="hold"/>
                                        <p:tgtEl>
                                          <p:spTgt spid="22"/>
                                        </p:tgtEl>
                                      </p:cBhvr>
                                      <p:by x="5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35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2.9206E-6 L -0.48437 -0.29594 " pathEditMode="relative" rAng="0" ptsTypes="AA">
                                      <p:cBhvr>
                                        <p:cTn id="2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219" y="-147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xit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3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3" dur="500" fill="hold"/>
                                        <p:tgtEl>
                                          <p:spTgt spid="21"/>
                                        </p:tgtEl>
                                      </p:cBhvr>
                                      <p:by x="5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500"/>
                            </p:stCondLst>
                            <p:childTnLst>
                              <p:par>
                                <p:cTn id="45" presetID="35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2.9206E-6 L -0.48437 -0.1513 " pathEditMode="relative" rAng="0" ptsTypes="AA">
                                      <p:cBhvr>
                                        <p:cTn id="4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219" y="-75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500"/>
                            </p:stCondLst>
                            <p:childTnLst>
                              <p:par>
                                <p:cTn id="48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3000"/>
                            </p:stCondLst>
                            <p:childTnLst>
                              <p:par>
                                <p:cTn id="5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xit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6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8" dur="500" fill="hold"/>
                                        <p:tgtEl>
                                          <p:spTgt spid="20"/>
                                        </p:tgtEl>
                                      </p:cBhvr>
                                      <p:by x="5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500"/>
                            </p:stCondLst>
                            <p:childTnLst>
                              <p:par>
                                <p:cTn id="70" presetID="35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2.9206E-6 L -0.48437 -2.9206E-6 " pathEditMode="relative" rAng="0" ptsTypes="AA">
                                      <p:cBhvr>
                                        <p:cTn id="7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21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500"/>
                            </p:stCondLst>
                            <p:childTnLst>
                              <p:par>
                                <p:cTn id="73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3000"/>
                            </p:stCondLst>
                            <p:childTnLst>
                              <p:par>
                                <p:cTn id="8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xit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8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000"/>
                            </p:stCondLst>
                            <p:childTnLst>
                              <p:par>
                                <p:cTn id="92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3" dur="500" fill="hold"/>
                                        <p:tgtEl>
                                          <p:spTgt spid="19"/>
                                        </p:tgtEl>
                                      </p:cBhvr>
                                      <p:by x="5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500"/>
                            </p:stCondLst>
                            <p:childTnLst>
                              <p:par>
                                <p:cTn id="95" presetID="35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2.9206E-6 L -0.48437 0.14464 " pathEditMode="relative" rAng="0" ptsTypes="AA">
                                      <p:cBhvr>
                                        <p:cTn id="9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219" y="72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2500"/>
                            </p:stCondLst>
                            <p:childTnLst>
                              <p:par>
                                <p:cTn id="98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3000"/>
                            </p:stCondLst>
                            <p:childTnLst>
                              <p:par>
                                <p:cTn id="10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6" presetClass="exit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1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17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8" dur="500" fill="hold"/>
                                        <p:tgtEl>
                                          <p:spTgt spid="18"/>
                                        </p:tgtEl>
                                      </p:cBhvr>
                                      <p:by x="5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1500"/>
                            </p:stCondLst>
                            <p:childTnLst>
                              <p:par>
                                <p:cTn id="120" presetID="35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2.9206E-6 L -0.48437 0.29595 " pathEditMode="relative" rAng="0" ptsTypes="AA">
                                      <p:cBhvr>
                                        <p:cTn id="12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219" y="147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2500"/>
                            </p:stCondLst>
                            <p:childTnLst>
                              <p:par>
                                <p:cTn id="123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3000"/>
                            </p:stCondLst>
                            <p:childTnLst>
                              <p:par>
                                <p:cTn id="13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8" grpId="1" animBg="1"/>
      <p:bldP spid="18" grpId="2" animBg="1"/>
      <p:bldP spid="18" grpId="3" animBg="1"/>
      <p:bldP spid="19" grpId="0" animBg="1"/>
      <p:bldP spid="19" grpId="1" animBg="1"/>
      <p:bldP spid="19" grpId="2" animBg="1"/>
      <p:bldP spid="19" grpId="3" animBg="1"/>
      <p:bldP spid="20" grpId="0" animBg="1"/>
      <p:bldP spid="20" grpId="1" animBg="1"/>
      <p:bldP spid="20" grpId="2" animBg="1"/>
      <p:bldP spid="20" grpId="3" animBg="1"/>
      <p:bldP spid="21" grpId="0" animBg="1"/>
      <p:bldP spid="21" grpId="1" animBg="1"/>
      <p:bldP spid="21" grpId="2" animBg="1"/>
      <p:bldP spid="21" grpId="3" animBg="1"/>
      <p:bldP spid="22" grpId="0" animBg="1"/>
      <p:bldP spid="22" grpId="1" animBg="1"/>
      <p:bldP spid="22" grpId="2" animBg="1"/>
      <p:bldP spid="22" grpId="3" animBg="1"/>
    </p:bldLst>
  </p:timing>
</p:sld>
</file>

<file path=ppt/theme/theme1.xml><?xml version="1.0" encoding="utf-8"?>
<a:theme xmlns:a="http://schemas.openxmlformats.org/drawingml/2006/main" name="3_Тема Office">
  <a:themeElements>
    <a:clrScheme name="Другая 10">
      <a:dk1>
        <a:srgbClr val="FEB2FF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7354</TotalTime>
  <Words>36</Words>
  <Application>Microsoft Office PowerPoint</Application>
  <PresentationFormat>Экран (16:10)</PresentationFormat>
  <Paragraphs>14</Paragraphs>
  <Slides>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3_Тема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467</cp:revision>
  <dcterms:created xsi:type="dcterms:W3CDTF">2014-03-07T03:27:50Z</dcterms:created>
  <dcterms:modified xsi:type="dcterms:W3CDTF">2014-12-16T18:21:47Z</dcterms:modified>
</cp:coreProperties>
</file>