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401" r:id="rId2"/>
    <p:sldId id="422" r:id="rId3"/>
    <p:sldId id="398" r:id="rId4"/>
    <p:sldId id="423" r:id="rId5"/>
    <p:sldId id="427" r:id="rId6"/>
    <p:sldId id="428" r:id="rId7"/>
    <p:sldId id="429" r:id="rId8"/>
    <p:sldId id="431" r:id="rId9"/>
    <p:sldId id="432" r:id="rId10"/>
    <p:sldId id="434" r:id="rId11"/>
    <p:sldId id="425" r:id="rId12"/>
    <p:sldId id="426" r:id="rId13"/>
    <p:sldId id="424" r:id="rId14"/>
    <p:sldId id="43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D23"/>
    <a:srgbClr val="BA27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2" autoAdjust="0"/>
    <p:restoredTop sz="94689" autoAdjust="0"/>
  </p:normalViewPr>
  <p:slideViewPr>
    <p:cSldViewPr>
      <p:cViewPr>
        <p:scale>
          <a:sx n="66" d="100"/>
          <a:sy n="66" d="100"/>
        </p:scale>
        <p:origin x="-1308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5750-A748-427A-9483-0B95768C6DE1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AE2FC-A924-45FF-8201-0F0577D92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E403-034A-46B6-8A09-543024E254A1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C4DD-2AF2-44F8-9951-DF30C7F98F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3F79-8A8F-4E90-BF70-F1B4F25807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9FC5-59B2-4084-ABD6-65C5DD3BF065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287B-B445-4527-B171-F027F07582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3BAB-7BB1-463E-8616-97AF2EF3DC7D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B56D-B1AC-46E7-8C1C-6CD152200A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9D94-4BB4-4603-9BDB-67A3EBA9B108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12D7-FFCF-4FCD-BF8C-B44ABD0BDF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A08B-1B51-44F1-8AE6-2B8B1559F597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A2D3-BAD9-457A-A020-A80B6059FA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F707-38D8-4B6B-895C-DCEE6624EC0A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07375-C9AD-4C7A-B3B3-7C1DBE257C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4257C-F1B2-4471-B5A7-0B1C551C1591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8EE9-9ACD-49FD-A4F0-671594490B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C5CA-2544-44D9-8F1F-38EA2A546C37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1B98-2411-440A-B6C7-E8B87F3AA2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8A6B-929D-43FE-949A-43B647C19752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5202-77EF-4B55-9592-7B5989FA3C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3553-CCAB-4852-A2FB-D84C5D7A1E0E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104C3-967E-414F-9979-BE7A1B7FC3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1E4D-382F-4472-BDE1-FE3EDEAB512A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B358-529E-4C69-A8E5-9AAA9454E8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B341-CA34-47FA-9DDC-EA339065552A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B5B56D-B1AC-46E7-8C1C-6CD152200A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099D94-4BB4-4603-9BDB-67A3EBA9B108}" type="datetimeFigureOut">
              <a:rPr lang="ru-RU" smtClean="0"/>
              <a:pPr>
                <a:defRPr/>
              </a:pPr>
              <a:t>11.06.2019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 проект по теме: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«Волшебная лоскутная пластика»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71800" y="4005064"/>
            <a:ext cx="5791200" cy="1709936"/>
          </a:xfrm>
        </p:spPr>
        <p:txBody>
          <a:bodyPr/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Разработала :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Проверила: Евсеева Светлана Валерьевна, учитель технологии, ИЗО</a:t>
            </a:r>
          </a:p>
          <a:p>
            <a:r>
              <a:rPr lang="ru-RU" sz="2400" dirty="0" smtClean="0"/>
              <a:t> </a:t>
            </a: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Лоскутные изделия: узор «Изба», «Колодец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Шахматка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Sergey\Desktop\ласкутки\IMG_20190607_11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66925"/>
            <a:ext cx="7010400" cy="3943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Лоскутные изделия : узор «Мельница»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rgey\Desktop\ласкутки\IMG_20190424_17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66925"/>
            <a:ext cx="7010400" cy="3943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Лоскутные изделия в технике «квадрат» и «полоска»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ergey\Desktop\ласкутки\IMG_20190424_170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66925"/>
            <a:ext cx="7010400" cy="3943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Калейдоскоп лоскутных изделий, выполненный нашими руками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rgey\Desktop\ласкутки\IMG_20190424_170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3643338" cy="2143140"/>
          </a:xfrm>
          <a:prstGeom prst="rect">
            <a:avLst/>
          </a:prstGeom>
          <a:noFill/>
        </p:spPr>
      </p:pic>
      <p:pic>
        <p:nvPicPr>
          <p:cNvPr id="1027" name="Picture 3" descr="C:\Users\Sergey\Desktop\ласкутки\IMG_20190424_1704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571876" cy="1928813"/>
          </a:xfrm>
          <a:prstGeom prst="rect">
            <a:avLst/>
          </a:prstGeom>
          <a:noFill/>
        </p:spPr>
      </p:pic>
      <p:pic>
        <p:nvPicPr>
          <p:cNvPr id="1029" name="Picture 5" descr="C:\Users\Sergey\Desktop\ласкутки\IMG_20190424_170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3643306" cy="2214578"/>
          </a:xfrm>
          <a:prstGeom prst="rect">
            <a:avLst/>
          </a:prstGeom>
          <a:noFill/>
        </p:spPr>
      </p:pic>
      <p:pic>
        <p:nvPicPr>
          <p:cNvPr id="1031" name="Picture 7" descr="C:\Users\Sergey\Desktop\ласкутки\IMG_20190424_170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643314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Рефлексия   учебной деятельности на уроке: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1.Было интересно…..</a:t>
            </a:r>
          </a:p>
          <a:p>
            <a:pPr>
              <a:buNone/>
            </a:pPr>
            <a:r>
              <a:rPr lang="ru-RU" dirty="0" smtClean="0"/>
              <a:t>2.Я поняла, что…….</a:t>
            </a:r>
          </a:p>
          <a:p>
            <a:pPr>
              <a:buNone/>
            </a:pPr>
            <a:r>
              <a:rPr lang="ru-RU" dirty="0" smtClean="0"/>
              <a:t>3.Я научилась…..</a:t>
            </a:r>
          </a:p>
          <a:p>
            <a:pPr>
              <a:buNone/>
            </a:pPr>
            <a:r>
              <a:rPr lang="ru-RU" dirty="0" smtClean="0"/>
              <a:t>4.Теперь я могу…….</a:t>
            </a:r>
          </a:p>
          <a:p>
            <a:pPr>
              <a:buNone/>
            </a:pPr>
            <a:r>
              <a:rPr lang="ru-RU" dirty="0" smtClean="0"/>
              <a:t>5.Меня удивило……. 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4480" y="1071546"/>
            <a:ext cx="7010400" cy="12954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Дону издавна были развиты такие виды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Декоративно-прикладного искусства,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1.Лоскутное шитьё;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2.Вязание крючком;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3.Вышивка;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4.Семикаракорская керамика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6" descr="Тихий Дон 1 (500x350, 46Kb)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2714620"/>
            <a:ext cx="3429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kazakdon.com/wp-content/uploads/2014/09/DSC06965-1024x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52725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akdon.com/wp-content/uploads/2014/09/Foto6a-66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176464" cy="6264696"/>
          </a:xfrm>
          <a:prstGeom prst="rect">
            <a:avLst/>
          </a:prstGeom>
          <a:noFill/>
        </p:spPr>
      </p:pic>
      <p:pic>
        <p:nvPicPr>
          <p:cNvPr id="12" name="Picture 2" descr="Фото13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4104456" cy="61926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Тихий Дон 1 (500x350, 46Kb)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333" r="3333"/>
          <a:stretch>
            <a:fillRect/>
          </a:stretch>
        </p:blipFill>
        <p:spPr bwMode="auto">
          <a:xfrm>
            <a:off x="1857356" y="100010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137430" cy="8048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фильме "Тихий Дон" 1957 года лоскутных изделий много.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 лоскутных изделий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Изделие в технике «квадрат», «полоска»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s3.livemaster.ru/zhurnalfoto/3/c/6/1603221405103c6d32ba3fbf5481660131c86c45656f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7974" y="2174875"/>
            <a:ext cx="3998640" cy="3951288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Изделие в технике «треугольник»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Ð»Ð¾ÑÐºÑÑÐ½Ð¾Ðµ ÑÐ¸ÑÑÐµ ÑÑÐµÐ¼Ñ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4714884"/>
            <a:ext cx="5486400" cy="1428760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Цвета, расположенные на цветовом круге напротив друг друга, считаются контрастными и при этом гармоничными: красный- зелёный, оранжевый- синий, жёлтый- фиолетовый.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image.jimcdn.com/app/cms/image/transf/dimension=210x1024:format=jpg/path/s654dda41c71d4c3b/image/if2f6b9d095a66a93/version/1319637392/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957" b="119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.jimcdn.com/app/cms/image/transf/dimension=480x10000:format=jpg/path/s654dda41c71d4c3b/image/i4ede3c40678d67cd/version/1319636777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42918"/>
            <a:ext cx="4572000" cy="53816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Узоры Изба»  и «Колодец»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Схема сборки узоров «Изба», «Колодец»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3008313" cy="5072098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популярен  способ соединения полосок вокруг маленького квадрата красного или жёлтого цвета, символизирующего огонь и тепло печки, или очага. Такой узор условно называют «изба» , «бревенчатый дом».Если центральный квадрат синего цвета(символ воды) узор называют «колодец».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Сборка полосок вокруг «очага» ведётся по часовой стрелке( или против) , длина полосок постепенно увеличивается по мере удаления от «очага».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Вот, что у нас получилось!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rgey\Desktop\ласкутки\IMG_20190518_192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2066925"/>
            <a:ext cx="7010400" cy="3943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Лоскутные изделия: узор «Изба», «Колодец»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ergey\Desktop\ласкутки\IMG_20190518_192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3321833" y="821510"/>
            <a:ext cx="3857657" cy="67866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аскад 4">
    <a:dk1>
      <a:srgbClr val="FFFFCC"/>
    </a:dk1>
    <a:lt1>
      <a:srgbClr val="FFFFFF"/>
    </a:lt1>
    <a:dk2>
      <a:srgbClr val="000066"/>
    </a:dk2>
    <a:lt2>
      <a:srgbClr val="FFFFFF"/>
    </a:lt2>
    <a:accent1>
      <a:srgbClr val="0078F0"/>
    </a:accent1>
    <a:accent2>
      <a:srgbClr val="CCECFF"/>
    </a:accent2>
    <a:accent3>
      <a:srgbClr val="AAAAB8"/>
    </a:accent3>
    <a:accent4>
      <a:srgbClr val="DADADA"/>
    </a:accent4>
    <a:accent5>
      <a:srgbClr val="AABEF6"/>
    </a:accent5>
    <a:accent6>
      <a:srgbClr val="B9D6E7"/>
    </a:accent6>
    <a:hlink>
      <a:srgbClr val="3399FF"/>
    </a:hlink>
    <a:folHlink>
      <a:srgbClr val="FFCC00"/>
    </a:folHlink>
  </a:clrScheme>
</a:themeOverride>
</file>

<file path=ppt/theme/themeOverride2.xml><?xml version="1.0" encoding="utf-8"?>
<a:themeOverride xmlns:a="http://schemas.openxmlformats.org/drawingml/2006/main">
  <a:clrScheme name="Каскад 4">
    <a:dk1>
      <a:srgbClr val="FFFFCC"/>
    </a:dk1>
    <a:lt1>
      <a:srgbClr val="FFFFFF"/>
    </a:lt1>
    <a:dk2>
      <a:srgbClr val="000066"/>
    </a:dk2>
    <a:lt2>
      <a:srgbClr val="FFFFFF"/>
    </a:lt2>
    <a:accent1>
      <a:srgbClr val="0078F0"/>
    </a:accent1>
    <a:accent2>
      <a:srgbClr val="CCECFF"/>
    </a:accent2>
    <a:accent3>
      <a:srgbClr val="AAAAB8"/>
    </a:accent3>
    <a:accent4>
      <a:srgbClr val="DADADA"/>
    </a:accent4>
    <a:accent5>
      <a:srgbClr val="AABEF6"/>
    </a:accent5>
    <a:accent6>
      <a:srgbClr val="B9D6E7"/>
    </a:accent6>
    <a:hlink>
      <a:srgbClr val="3399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252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Каскад</vt:lpstr>
      <vt:lpstr>Творческий проект по теме:   «Волшебная лоскутная пластика» </vt:lpstr>
      <vt:lpstr>На Дону издавна были развиты такие виды Декоративно-прикладного искусства, как:                1.Лоскутное шитьё;                2.Вязание крючком;                3.Вышивка;                4.Семикаракорская керамика. </vt:lpstr>
      <vt:lpstr>Слайд 3</vt:lpstr>
      <vt:lpstr>  </vt:lpstr>
      <vt:lpstr>Примеры лоскутных изделий</vt:lpstr>
      <vt:lpstr>Цвета, расположенные на цветовом круге напротив друг друга, считаются контрастными и при этом гармоничными: красный- зелёный, оранжевый- синий, жёлтый- фиолетовый.</vt:lpstr>
      <vt:lpstr>Узоры Изба»  и «Колодец»</vt:lpstr>
      <vt:lpstr>Вот, что у нас получилось!</vt:lpstr>
      <vt:lpstr>Лоскутные изделия: узор «Изба», «Колодец»</vt:lpstr>
      <vt:lpstr>Лоскутные изделия: узор «Изба», «Колодец», «Шахматка»</vt:lpstr>
      <vt:lpstr>Лоскутные изделия : узор «Мельница»</vt:lpstr>
      <vt:lpstr>Лоскутные изделия в технике «квадрат» и «полоска»</vt:lpstr>
      <vt:lpstr>Калейдоскоп лоскутных изделий, выполненный нашими руками</vt:lpstr>
      <vt:lpstr>Рефлексия   учебной деятельности на уроке: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Нафаня</dc:creator>
  <cp:lastModifiedBy>Sergey</cp:lastModifiedBy>
  <cp:revision>298</cp:revision>
  <dcterms:created xsi:type="dcterms:W3CDTF">2010-02-17T17:09:13Z</dcterms:created>
  <dcterms:modified xsi:type="dcterms:W3CDTF">2019-06-11T18:51:47Z</dcterms:modified>
</cp:coreProperties>
</file>