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2" r:id="rId4"/>
    <p:sldId id="283" r:id="rId5"/>
    <p:sldId id="288" r:id="rId6"/>
    <p:sldId id="284" r:id="rId7"/>
    <p:sldId id="291" r:id="rId8"/>
    <p:sldId id="266" r:id="rId9"/>
    <p:sldId id="290" r:id="rId10"/>
    <p:sldId id="259" r:id="rId11"/>
    <p:sldId id="292" r:id="rId12"/>
    <p:sldId id="262" r:id="rId13"/>
    <p:sldId id="293" r:id="rId14"/>
    <p:sldId id="263" r:id="rId15"/>
    <p:sldId id="278" r:id="rId16"/>
    <p:sldId id="279" r:id="rId17"/>
    <p:sldId id="267" r:id="rId18"/>
    <p:sldId id="294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A314-1474-4A0C-B7EA-32CD83CE41B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F6D7-4A26-4FB2-B58C-F105EA1E3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A314-1474-4A0C-B7EA-32CD83CE41B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F6D7-4A26-4FB2-B58C-F105EA1E3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A314-1474-4A0C-B7EA-32CD83CE41B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F6D7-4A26-4FB2-B58C-F105EA1E3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A314-1474-4A0C-B7EA-32CD83CE41B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F6D7-4A26-4FB2-B58C-F105EA1E3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A314-1474-4A0C-B7EA-32CD83CE41B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F6D7-4A26-4FB2-B58C-F105EA1E3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A314-1474-4A0C-B7EA-32CD83CE41B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F6D7-4A26-4FB2-B58C-F105EA1E3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A314-1474-4A0C-B7EA-32CD83CE41B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F6D7-4A26-4FB2-B58C-F105EA1E3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A314-1474-4A0C-B7EA-32CD83CE41B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F6D7-4A26-4FB2-B58C-F105EA1E3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A314-1474-4A0C-B7EA-32CD83CE41B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F6D7-4A26-4FB2-B58C-F105EA1E3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A314-1474-4A0C-B7EA-32CD83CE41B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F6D7-4A26-4FB2-B58C-F105EA1E3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A314-1474-4A0C-B7EA-32CD83CE41B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F6D7-4A26-4FB2-B58C-F105EA1E3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9A314-1474-4A0C-B7EA-32CD83CE41B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3F6D7-4A26-4FB2-B58C-F105EA1E3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8.jpeg"/><Relationship Id="rId7" Type="http://schemas.openxmlformats.org/officeDocument/2006/relationships/image" Target="../media/image5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lavred.info/life/10037288-chto-ne-nadevat-i-pochemu-nelzya-ekonomit-primety-i-osobennosti-katolicheskogo-rozhdestva-v-ukraine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s://glavred.info/life/10036058-chto-delat-v-den-nikolaya-chudotvorca-ot-primet-do-gadani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348879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ИНФО-КАРУСЕЛЬ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352928" cy="324036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У каждого народа свои кулинарные традиции. Роднит их одно — праздничные блюда должны быть вкусными и отражать национальную культуру.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Мандарины – неотъемлемая часть празднования Нового года. Но не многие знают, почему эти фрукты стали ассоциироваться именно с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новогодними праздниками.</a:t>
            </a:r>
            <a:endParaRPr lang="ru-RU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Рисунок 3" descr="Цвет маленького мандарина, название сортов небольших плодов и их история  возникнове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97152"/>
            <a:ext cx="20162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ецепты канадской кухни | Подборка способов приготовления с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96952"/>
            <a:ext cx="3995936" cy="34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pload.wikimedia.org/wikipedia/commons/thumb/9/99/Coat_of_arms_of_Canada_%281868%29.svg/150px-Coat_of_arms_of_Canada_%281868%29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Блог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www.vojage.ru/wp-content/uploads/2014/09/avstraliya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0"/>
            <a:ext cx="29523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ОЖДЕСТВЕНСКИЕ И НОВОГОДНИЕ ТРАДИЦИИ НАШЕЙ СОСЕДКИ (КАНАДА). Обсуждение на  LiveInternet - Российский Сервис Онлайн-Дневников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708920"/>
            <a:ext cx="1801495" cy="10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ождество в Канад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37156">
            <a:off x="5044419" y="2832177"/>
            <a:ext cx="1343924" cy="129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ождество в Канаде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339751"/>
            <a:ext cx="2483768" cy="151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надская кухня — 10 рецептов с фото. Блюда национальной кухни Канады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01008"/>
            <a:ext cx="2483768" cy="174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кую еду принято ставить на новогодний стол в разных странах мира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4005064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Мандарины — посты на Fishki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1988840"/>
            <a:ext cx="14756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В 1820‑е годы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Citrus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reticulate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добрались до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Австралии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Рисунок 4" descr="Оранжевый Новый год: прогулки и детали. Севилья, Аркос, Кадис, Кордоба,  Херес - Круизный фору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69847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n1s1.hsmedia.ru/36/9d/7b/369d7bede42b41d310880915c190f834/330x500_0xac120003_178547365615626568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0427">
            <a:off x="7168212" y="414422"/>
            <a:ext cx="1550230" cy="229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еликатесы австралийской кухн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ликатесы австралийской кухн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36561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дакция | Герб Австралийского Союза | Журнал «География» № 7/200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44824"/>
            <a:ext cx="2346325" cy="19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енгурятина - описание, состав, калорийность и пищевая ценность - Patee.  Рецепт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60648"/>
            <a:ext cx="1930520" cy="161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5 традиционных блюд Австралии, которыми стоит насладиться хотя бы раз в жизн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373216"/>
            <a:ext cx="1852882" cy="120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5 традиционных блюд Австралии, которыми стоит насладиться хотя бы раз в жизн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41238">
            <a:off x="219474" y="3870175"/>
            <a:ext cx="2370467" cy="16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Австралийское Рождество: ksuxakostroma — LiveJourn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052736"/>
            <a:ext cx="201678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умкват: польза и вред, что это за фрукт и как его едят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2996952"/>
            <a:ext cx="2327334" cy="163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43924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египтян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Новый год 1 января – новый праздник, который не имеет древних корней и традиций. Жители сел и маленьких городов не уделяют внимания этому торжеству. Они отмечают праздник за ужином в семейном кругу или проводят его как обычный день. Жители крупных городов подхватили веянье западноевропейской культуры и переняли из нее много традиций и обрядов. И том числе мандарины.</a:t>
            </a:r>
          </a:p>
          <a:p>
            <a:endParaRPr lang="ru-RU" dirty="0"/>
          </a:p>
        </p:txBody>
      </p:sp>
      <p:pic>
        <p:nvPicPr>
          <p:cNvPr id="4" name="Рисунок 3" descr="Новый год в Египте: как отмечают, традиции празднова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653136"/>
            <a:ext cx="2560248" cy="16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умкват: польза и вред, что это за фрукт и как его едя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овогодние мандарины фото - фотографии мандаринов на Новый год | Полезные  закуски, Питание рецепты, Веселая еда для дет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73592"/>
            <a:ext cx="2974316" cy="248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 самых вкусных блюд Египт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482453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Что попробовать в Египте из еды: ТОП-10 национальных блюд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476672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ерб Египта — Википед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05064"/>
            <a:ext cx="1837690" cy="249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кус Египта: 10 блюд, которые необходимо попробовать - туристический блог  об отдыхе в Беларус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359" y="1556792"/>
            <a:ext cx="1904641" cy="157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th.by/wp-content/uploads/2019/07/Egyp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60648"/>
            <a:ext cx="2111675" cy="161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Новогодние мандарины фото - фотографии мандаринов на Новый год | Полезные  закуски, Питание рецепты, Веселая еда для дете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573016"/>
            <a:ext cx="1691680" cy="179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андарины — посты на Fishki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51180">
            <a:off x="4406282" y="1535090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Откуда пошла традиция есть мандарины на Новый год?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3809524" cy="2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Эта версия весьма прозаична: фрукты были очень дороги зимой. А празднование Нового года и Рождества, что у православных, что у католиков, было богатым и щедрым. Есть даже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запрет – экономить на католическое Рождество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мол, все потраченные на праздник деньги вернутся в карман сторицей в грядущем году.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Так что украшение новогодней елки мандаринами – дань традиции и способ привлечь богатство и достаток в дом.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Эта версия связана с легендой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о святом Николае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прототипе Санта-Клауса – БОГАЧ подбросил мешок с золотом бедному соседу через камин и попал  в носки, вывешенные перед очагом для просушки. С тех пор пошла традиция вешать носки перед очагом.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n1s1.hsmedia.ru/7d/d2/c9/7dd2c9896893bf0988a68d15926d82c5/620x462_1_b206e7dbe9b8313df9ddaec813dbd34a@1000x745_0xac120003_50769767915626568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25144"/>
            <a:ext cx="2411760" cy="1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овый год Винтаж Рождественский чулок Снеговик Сумка Подарок Носок Орнамент  Носки Для елки дешевый онлайн-NewChi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1978">
            <a:off x="163420" y="208074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Новый год Носки коробке подарок 2560x170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229200"/>
            <a:ext cx="1916612" cy="119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делки на Новый год своими руками: носок для подарков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22219">
            <a:off x="7036820" y="254020"/>
            <a:ext cx="1944216" cy="14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755576" y="692696"/>
            <a:ext cx="7474024" cy="543346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Мандарины – зимние фрукты. Они созревают в ноябре-декабре и, возможно, поэтому во многих странах ассоциируются с новогодними праздниками.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андарины — посты на Fish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4427984" cy="31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404664"/>
            <a:ext cx="7762056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ДАРИТЕ ДРУГ ДРУГУ МАНДАРИНЫ В НОВЫЙ ГОД!!!!!!!!!!!!!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ДЕРЕВЬЯМИ))))))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Цвет маленького мандарина, название сортов небольших плодов и их история  возникнове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92896"/>
            <a:ext cx="36004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ндаринковое дерево | Пикаб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35283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Существует древняя традиция, приходя в гости на Новый год, дарить хозяевам пару мандаринов, а уходя, получать в подарок два других. На китайском «пара мандаринов» звучит точно так же, как слово «золото», поэтому подарок из двух цитрусовых — это пожелание богатства и процветания в наступающем году.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андарины — посты на Fish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81128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greeninfo.ru/img/work/article/a_4926_484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3217">
            <a:off x="502913" y="4500560"/>
            <a:ext cx="2664296" cy="21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ндарины, Чашки, золото, Тепло, цвет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7296">
            <a:off x="4030490" y="4591199"/>
            <a:ext cx="1783731" cy="194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Блюда русской кухни в посуде из гжельского фарфор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4176464" cy="27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Учитель\Desktop\загружено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6135" cy="218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Учитель\Desktop\картинки для 28.12.20\Россия\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0648"/>
            <a:ext cx="4152349" cy="2802503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картинки для 28.12.20\Россия\Россия.jpg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140968"/>
            <a:ext cx="4139952" cy="3212976"/>
          </a:xfrm>
          <a:prstGeom prst="rect">
            <a:avLst/>
          </a:prstGeom>
          <a:noFill/>
        </p:spPr>
      </p:pic>
      <p:pic>
        <p:nvPicPr>
          <p:cNvPr id="8" name="Рисунок 7" descr="Новый год_еда_мандарины_елк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32656"/>
            <a:ext cx="26642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ревянная посуда (29 фото): одноразовые изделия из дерева для ресторанов,  особенности русских расписных наборов под хохлому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132856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А если учесть, что мандарин не только вкусный, но и чрезвычайно полезный фрукт, поводов для радости станет вдвое больше.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Мандарин поистине считается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фруктом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 также источником витаминов и минеральных солей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Что лучше – мандарин или апельс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2385">
            <a:off x="5646676" y="4761025"/>
            <a:ext cx="2376264" cy="153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ндариновый сад в Испании!!!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7944">
            <a:off x="474292" y="4298366"/>
            <a:ext cx="1903784" cy="193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437112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Считается, что все нынешние сорта мандаринов ведут своё происхождение от диких цитрусовых, произраставших на северо-востоке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Индостана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Около трёх тысяч лет назад эти дикорастущие деревья были окультурены, и вскоре их начали выращивать в Китае. Но, хотя в Поднебесной мандаринами лакомятся почти три тысячи лет, в Европу эти фрукты попали только в XIX веке.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Кумкват: польза и вред, что это за фрукт и как его едя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437113"/>
            <a:ext cx="341987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ндари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5347">
            <a:off x="102224" y="4881946"/>
            <a:ext cx="3456384" cy="17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ндийский этикет: что можно и что нельзя делать за обедом | Моя Индия |  Яндекс Дзе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599" y="2996952"/>
            <a:ext cx="391088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ерб Индии PNG картинки скачать бесплатн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2664296" cy="269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Чур-мур и еще 5 странных блюд индийской кухн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9766">
            <a:off x="6556630" y="342509"/>
            <a:ext cx="228756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ндийская кухня — 55 рецептов с фот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12976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ндия кулинарная. 8 блюд, которые нужно попробовать | Кухни мира | Кухня |  Аргументы и Факты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33247">
            <a:off x="4104907" y="292900"/>
            <a:ext cx="2232248" cy="200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андарины — посты на Fishki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51180">
            <a:off x="2534074" y="1679106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8691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мандарины были завезены в Британию из Китая в 1805 году. Маленькие плоды, которые так легко чистить от кожуры, понравились англичанам, и они стали выращивать эти фрукты в оранжереях.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В 1810‑х мандарины попали из     Британии в Италию 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Грецию. 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отлично прижились там в открытом грунте. В течение следующего десятилетия мандариновые плантации появились по всему Средиземноморью.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андарины — посты на Fish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14756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аздники Вьетнама. Новый год или Тет :: Вьетна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060848"/>
            <a:ext cx="2736304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лантация мандаринов в Китае - Дом, сад, огород - 549955 - Tabor.r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2103048" cy="121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195735" cy="184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реция, герб Греции, гер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7032"/>
            <a:ext cx="34198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Учитель\Desktop\картинки для 28.12.20\Греция\cotechino-con-lenticch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5"/>
            <a:ext cx="3347864" cy="2736304"/>
          </a:xfrm>
          <a:prstGeom prst="rect">
            <a:avLst/>
          </a:prstGeom>
          <a:noFill/>
        </p:spPr>
      </p:pic>
      <p:pic>
        <p:nvPicPr>
          <p:cNvPr id="1028" name="Picture 4" descr="C:\Users\Учитель\Desktop\картинки для 28.12.20\Греция\image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50" y="0"/>
            <a:ext cx="5619750" cy="3286125"/>
          </a:xfrm>
          <a:prstGeom prst="rect">
            <a:avLst/>
          </a:prstGeom>
          <a:noFill/>
        </p:spPr>
      </p:pic>
      <p:pic>
        <p:nvPicPr>
          <p:cNvPr id="1029" name="Picture 5" descr="C:\Users\Учитель\Desktop\картинки для 28.12.20\Греция\Lalaggia-ma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3136"/>
            <a:ext cx="2339752" cy="2204864"/>
          </a:xfrm>
          <a:prstGeom prst="rect">
            <a:avLst/>
          </a:prstGeom>
          <a:noFill/>
        </p:spPr>
      </p:pic>
      <p:pic>
        <p:nvPicPr>
          <p:cNvPr id="11" name="Рисунок 10" descr="C:\Users\Учитель\Desktop\картинки для 28.12.20\Греция\terrapapers.com-diples-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483768" y="4653136"/>
            <a:ext cx="3240360" cy="2204864"/>
          </a:xfrm>
          <a:prstGeom prst="rect">
            <a:avLst/>
          </a:prstGeom>
          <a:noFill/>
        </p:spPr>
      </p:pic>
      <p:pic>
        <p:nvPicPr>
          <p:cNvPr id="10" name="Рисунок 9" descr="Pin on Fresh fruit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068960"/>
            <a:ext cx="2448272" cy="155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Что лучше – мандарин или апельсин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404665"/>
            <a:ext cx="1440160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4186808" cy="6178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5050904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 в 1840‑е итальянский консул привёз мандариновые деревья в Новый Орлеан (США),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Канаду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вскоре их начали выращивать во Флориде и Калифорнии.</a:t>
            </a:r>
          </a:p>
          <a:p>
            <a:endParaRPr lang="ru-RU" dirty="0"/>
          </a:p>
        </p:txBody>
      </p:sp>
      <p:pic>
        <p:nvPicPr>
          <p:cNvPr id="4" name="Рисунок 3" descr="Мандариновые сады Лай Вунг во Вьетнам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33843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к выбрать цитрусовы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509121"/>
            <a:ext cx="19650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андариновое дерево – уход в домашних условиях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7966">
            <a:off x="387797" y="4161893"/>
            <a:ext cx="1665762" cy="170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андариновое дерево - Самое интересное в блогах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861048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435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ИНФО-КАРУСЕЛЬ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Откуда пошла традиция есть мандарины на Новый год?</vt:lpstr>
      <vt:lpstr>ПЕРВАЯ</vt:lpstr>
      <vt:lpstr>ВТОРАЯ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Панина</dc:creator>
  <cp:lastModifiedBy>Панина</cp:lastModifiedBy>
  <cp:revision>62</cp:revision>
  <dcterms:created xsi:type="dcterms:W3CDTF">2020-12-23T12:27:19Z</dcterms:created>
  <dcterms:modified xsi:type="dcterms:W3CDTF">2020-12-27T15:58:06Z</dcterms:modified>
</cp:coreProperties>
</file>