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56" r:id="rId3"/>
    <p:sldId id="257" r:id="rId4"/>
    <p:sldId id="259" r:id="rId5"/>
    <p:sldId id="261" r:id="rId6"/>
    <p:sldId id="262" r:id="rId7"/>
    <p:sldId id="263" r:id="rId8"/>
    <p:sldId id="268" r:id="rId9"/>
    <p:sldId id="269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884631-71B8-4C6C-AE4B-48DC7CF94F29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A8DD4D-1291-4BA6-ADAE-7D46C737B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tudproekt.stavsu.ru/index.php/%D0%A4%D0%B0%D0%B9%D0%BB:%D0%97%D0%B5%D0%BB%D0%BE%D0%B2%D0%B0_1_1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Урок подготовила и провела учитель математики МБОУ СОШ №11 г.Брянска </a:t>
            </a:r>
            <a:r>
              <a:rPr lang="ru-RU" sz="2800" dirty="0" err="1" smtClean="0">
                <a:solidFill>
                  <a:srgbClr val="FF0000"/>
                </a:solidFill>
              </a:rPr>
              <a:t>Прохоренко</a:t>
            </a:r>
            <a:r>
              <a:rPr lang="ru-RU" sz="2800" dirty="0" smtClean="0">
                <a:solidFill>
                  <a:srgbClr val="FF0000"/>
                </a:solidFill>
              </a:rPr>
              <a:t> Светлана Викторовна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Выскажите свое мнение о пройденном уроке.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Вот фразы с которых вы можете начать…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ru-RU" sz="1800" b="1" dirty="0" smtClean="0"/>
              <a:t>Сегодня я узнал…</a:t>
            </a:r>
          </a:p>
          <a:p>
            <a:r>
              <a:rPr lang="ru-RU" sz="1800" b="1" dirty="0" smtClean="0"/>
              <a:t>Сегодня я научился</a:t>
            </a:r>
          </a:p>
          <a:p>
            <a:r>
              <a:rPr lang="ru-RU" sz="1800" b="1" dirty="0" smtClean="0"/>
              <a:t>Сегодня я смог…</a:t>
            </a:r>
          </a:p>
          <a:p>
            <a:r>
              <a:rPr lang="ru-RU" sz="1800" b="1" dirty="0" smtClean="0"/>
              <a:t>Сегодня у меня получилось…</a:t>
            </a:r>
          </a:p>
          <a:p>
            <a:r>
              <a:rPr lang="ru-RU" sz="1800" b="1" dirty="0" smtClean="0"/>
              <a:t>Сегодня меня удивило…</a:t>
            </a:r>
          </a:p>
          <a:p>
            <a:r>
              <a:rPr lang="ru-RU" sz="1800" b="1" dirty="0" smtClean="0"/>
              <a:t>Сегодня мне захотелось…</a:t>
            </a:r>
          </a:p>
          <a:p>
            <a:r>
              <a:rPr lang="ru-RU" sz="1800" b="1" dirty="0" smtClean="0"/>
              <a:t>Сегодня было интересно…</a:t>
            </a:r>
          </a:p>
          <a:p>
            <a:r>
              <a:rPr lang="ru-RU" sz="1800" b="1" dirty="0" smtClean="0"/>
              <a:t>Сегодня было трудно…</a:t>
            </a:r>
          </a:p>
          <a:p>
            <a:r>
              <a:rPr lang="ru-RU" sz="1800" b="1" dirty="0" smtClean="0"/>
              <a:t>Я выполнял задание…</a:t>
            </a:r>
          </a:p>
          <a:p>
            <a:r>
              <a:rPr lang="ru-RU" sz="1800" b="1" dirty="0" smtClean="0"/>
              <a:t>Я понял, что…</a:t>
            </a:r>
          </a:p>
          <a:p>
            <a:r>
              <a:rPr lang="ru-RU" sz="1800" b="1" dirty="0" smtClean="0"/>
              <a:t>Теперь я могу…</a:t>
            </a:r>
          </a:p>
          <a:p>
            <a:r>
              <a:rPr lang="ru-RU" sz="1800" b="1" dirty="0" smtClean="0"/>
              <a:t>Урок дал мне для жизни…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 на дом: № 7.21</a:t>
            </a:r>
          </a:p>
          <a:p>
            <a:pPr>
              <a:buNone/>
            </a:pPr>
            <a:r>
              <a:rPr lang="ru-RU" dirty="0" smtClean="0"/>
              <a:t>  стр. 48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tudproekt.stavsu.ru/images/thumb/2/2c/%D0%97%D0%B5%D0%BB%D0%BE%D0%B2%D0%B0_1_14.jpg/250px-%D0%97%D0%B5%D0%BB%D0%BE%D0%B2%D0%B0_1_14.jpg">
            <a:hlinkClick r:id="rId2" tooltip="&quot;Зелова 1 14.jpg&quot;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6459" y="1124744"/>
            <a:ext cx="51518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6642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Сближение теории с практикой дает самые благотворные результаты, и не одна только практика от этого выигрывает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П.Л.Чебышев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1651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течению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№7.2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55679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x+y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x-y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852936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ru-RU" sz="1400" dirty="0" smtClean="0"/>
              <a:t>собственная</a:t>
            </a:r>
            <a:r>
              <a:rPr lang="ru-RU" sz="2400" dirty="0" smtClean="0"/>
              <a:t> =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284984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ru-RU" sz="1400" dirty="0" smtClean="0"/>
              <a:t>течения</a:t>
            </a:r>
            <a:r>
              <a:rPr lang="ru-RU" sz="2400" dirty="0" smtClean="0"/>
              <a:t> =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2852936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 км/ч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3284984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? км/ч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2780928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ru-RU" sz="2400" dirty="0" smtClean="0"/>
              <a:t> км/ч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3284984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</a:t>
            </a:r>
            <a:r>
              <a:rPr lang="ru-RU" sz="2400" dirty="0" smtClean="0"/>
              <a:t>км/ч</a:t>
            </a: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39552" y="3717032"/>
          <a:ext cx="2478087" cy="1804987"/>
        </p:xfrm>
        <a:graphic>
          <a:graphicData uri="http://schemas.openxmlformats.org/presentationml/2006/ole">
            <p:oleObj spid="_x0000_s1027" name="Документ" r:id="rId3" imgW="2478804" imgH="1804313" progId="Word.Document.12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39952" y="2996952"/>
            <a:ext cx="4644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Обозначить неизвестные величины </a:t>
            </a:r>
          </a:p>
          <a:p>
            <a:pPr marL="342900" indent="-342900"/>
            <a:r>
              <a:rPr lang="ru-RU" dirty="0" smtClean="0">
                <a:solidFill>
                  <a:srgbClr val="FF0000"/>
                </a:solidFill>
              </a:rPr>
              <a:t>переменными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3645024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2. Выразить оставшиеся величины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через эти переменные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4221088"/>
            <a:ext cx="3676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3. Найти в задаче условия для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составления уравнений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9952" y="4869160"/>
            <a:ext cx="4107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4. Решить получившуюся систему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уравнений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5445224"/>
            <a:ext cx="4456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5. Найденное решение использовать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ответа на вопрос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5013176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=6</a:t>
            </a:r>
          </a:p>
          <a:p>
            <a:r>
              <a:rPr lang="en-US" b="1" dirty="0" smtClean="0"/>
              <a:t>y=1</a:t>
            </a:r>
            <a:endParaRPr lang="ru-RU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132856"/>
            <a:ext cx="1285875" cy="5524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subSp spid="_x0000_s10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4">
                                            <p:subSp spid="_x0000_s102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9" grpId="1"/>
      <p:bldP spid="10" grpId="0" autoUpdateAnimBg="0"/>
      <p:bldP spid="10" grpId="1"/>
      <p:bldP spid="11" grpId="0" autoUpdateAnimBg="0"/>
      <p:bldP spid="12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Системы уравнений как математические модели реальных ситуаций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8072"/>
                <a:gridCol w="2592288"/>
                <a:gridCol w="2520280"/>
                <a:gridCol w="246896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</a:t>
                      </a:r>
                      <a:r>
                        <a:rPr lang="ru-RU" sz="2400" dirty="0" smtClean="0"/>
                        <a:t>дет/ч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  деталей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</a:t>
                      </a:r>
                      <a:r>
                        <a:rPr lang="ru-RU" sz="2400" baseline="0" dirty="0" smtClean="0"/>
                        <a:t> га/день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дней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100 га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дней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Придумать условия к задачам,  используя данные таблицы: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844824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производительность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184482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время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184482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работа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4797152"/>
          <a:ext cx="8208915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3"/>
                <a:gridCol w="2635493"/>
                <a:gridCol w="2477075"/>
                <a:gridCol w="2448274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240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дня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95736" y="4941168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234888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414908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3140968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2" y="234888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160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314096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005064"/>
            <a:ext cx="144016" cy="624069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589240"/>
            <a:ext cx="171450" cy="742950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97152"/>
            <a:ext cx="171450" cy="742950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7" grpId="0" autoUpdateAnimBg="0"/>
      <p:bldP spid="9" grpId="0" autoUpdateAnimBg="0"/>
      <p:bldP spid="9" grpId="1"/>
      <p:bldP spid="10" grpId="0" autoUpdateAnimBg="0"/>
      <p:bldP spid="10" grpId="1"/>
      <p:bldP spid="11" grpId="0" autoUpdateAnimBg="0"/>
      <p:bldP spid="11" grpId="1"/>
      <p:bldP spid="12" grpId="0" autoUpdateAnimBg="0"/>
      <p:bldP spid="12" grpId="1"/>
      <p:bldP spid="13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A=p </a:t>
            </a:r>
            <a:r>
              <a:rPr lang="en-US" sz="2800" dirty="0" smtClean="0"/>
              <a:t>∙ </a:t>
            </a:r>
            <a:r>
              <a:rPr lang="en-US" sz="3600" dirty="0" smtClean="0"/>
              <a:t>t</a:t>
            </a:r>
          </a:p>
          <a:p>
            <a:r>
              <a:rPr lang="en-US" sz="3600" dirty="0" smtClean="0"/>
              <a:t>p=A : t</a:t>
            </a:r>
          </a:p>
          <a:p>
            <a:r>
              <a:rPr lang="en-US" sz="3600" dirty="0" smtClean="0"/>
              <a:t>t =A : p</a:t>
            </a:r>
            <a:endParaRPr lang="ru-RU" sz="3600" dirty="0" smtClean="0"/>
          </a:p>
          <a:p>
            <a:r>
              <a:rPr lang="ru-RU" sz="2800" dirty="0" smtClean="0"/>
              <a:t>Если в задаче работа не охарактеризована в количественном плане, то </a:t>
            </a:r>
            <a:r>
              <a:rPr lang="ru-RU" sz="2800" i="1" u="sng" dirty="0" smtClean="0">
                <a:solidFill>
                  <a:srgbClr val="FF0000"/>
                </a:solidFill>
              </a:rPr>
              <a:t>объем работы </a:t>
            </a:r>
            <a:r>
              <a:rPr lang="ru-RU" sz="2800" dirty="0" smtClean="0"/>
              <a:t>считают равным </a:t>
            </a:r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r>
              <a:rPr lang="en-US" sz="3600" dirty="0" smtClean="0"/>
              <a:t>p</a:t>
            </a:r>
            <a:r>
              <a:rPr lang="ru-RU" sz="1800" dirty="0" smtClean="0"/>
              <a:t>совместная</a:t>
            </a:r>
            <a:r>
              <a:rPr lang="en-US" sz="3600" dirty="0" smtClean="0"/>
              <a:t> = p</a:t>
            </a:r>
            <a:r>
              <a:rPr lang="en-US" sz="2000" dirty="0" smtClean="0"/>
              <a:t>1 </a:t>
            </a:r>
            <a:r>
              <a:rPr lang="en-US" sz="3600" dirty="0" smtClean="0"/>
              <a:t>+ p</a:t>
            </a:r>
            <a:r>
              <a:rPr lang="en-US" sz="1800" dirty="0" smtClean="0"/>
              <a:t>2</a:t>
            </a:r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Особенности решения задач «на работу»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147248" cy="10115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Две бригады, работая вместе, могут выполнить задание за 8 дней.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5" y="3789040"/>
            <a:ext cx="77768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За сколько дней могли бы выполнить всю работу каждая бригада по отдельности?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812360" y="5517232"/>
            <a:ext cx="64807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2276872"/>
            <a:ext cx="75905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Первая</a:t>
            </a:r>
            <a:r>
              <a:rPr lang="ru-RU" sz="2400" dirty="0" smtClean="0"/>
              <a:t> </a:t>
            </a:r>
            <a:r>
              <a:rPr lang="ru-RU" sz="2800" dirty="0" smtClean="0"/>
              <a:t>бригада</a:t>
            </a:r>
            <a:r>
              <a:rPr lang="ru-RU" sz="2400" dirty="0" smtClean="0"/>
              <a:t>, </a:t>
            </a:r>
            <a:r>
              <a:rPr lang="ru-RU" sz="2800" dirty="0" smtClean="0"/>
              <a:t>работая одна, могла бы</a:t>
            </a:r>
          </a:p>
          <a:p>
            <a:r>
              <a:rPr lang="ru-RU" sz="2800" dirty="0" smtClean="0"/>
              <a:t> выполнить задание на 12 дней быстрее,</a:t>
            </a:r>
          </a:p>
          <a:p>
            <a:r>
              <a:rPr lang="ru-RU" sz="2800" dirty="0" smtClean="0"/>
              <a:t> чем вторая бригада.</a:t>
            </a:r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  <p:bldP spid="5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</a:tr>
              <a:tr h="6265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труба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 5 часов быстрее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труба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Совместно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Составить математическую модель к задаче:</a:t>
            </a:r>
            <a:endParaRPr lang="ru-RU" sz="2400" dirty="0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6176" y="2348880"/>
            <a:ext cx="432048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198884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270892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198884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6016" y="270892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y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5013176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988840"/>
            <a:ext cx="133350" cy="5524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636912"/>
            <a:ext cx="133350" cy="6000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157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501008"/>
            <a:ext cx="161397" cy="72008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ru-RU" sz="2400" dirty="0" smtClean="0"/>
              <a:t> ч заполняет бассейн 1 труба,</a:t>
            </a:r>
            <a:br>
              <a:rPr lang="ru-RU" sz="2400" dirty="0" smtClean="0"/>
            </a:br>
            <a:r>
              <a:rPr lang="ru-RU" sz="2400" dirty="0" smtClean="0"/>
              <a:t>а </a:t>
            </a:r>
            <a:r>
              <a:rPr lang="en-US" sz="2400" dirty="0" smtClean="0">
                <a:solidFill>
                  <a:srgbClr val="FF0000"/>
                </a:solidFill>
              </a:rPr>
              <a:t>y </a:t>
            </a:r>
            <a:r>
              <a:rPr lang="ru-RU" sz="2400" dirty="0" smtClean="0">
                <a:solidFill>
                  <a:schemeClr val="tx1"/>
                </a:solidFill>
              </a:rPr>
              <a:t>ч</a:t>
            </a:r>
            <a:r>
              <a:rPr lang="ru-RU" sz="2400" dirty="0" smtClean="0"/>
              <a:t> заполняет бассейн 2 труба.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Выберите систему уравнений, соответствующую условию задачи:</a:t>
            </a:r>
            <a:endParaRPr lang="ru-RU" sz="2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916832"/>
            <a:ext cx="1466413" cy="122413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212976"/>
            <a:ext cx="1368152" cy="114211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234888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1"/>
            <a:ext cx="1224136" cy="1021887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378904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140968"/>
            <a:ext cx="1293894" cy="108012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9888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328498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63888" y="19888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3212976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463</TotalTime>
  <Words>364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Документ</vt:lpstr>
      <vt:lpstr>Урок подготовила и провела учитель математики МБОУ СОШ №11 г.Брянска Прохоренко Светлана Викторовна</vt:lpstr>
      <vt:lpstr>Сближение теории с практикой дает самые благотворные результаты, и не одна только практика от этого выигрывает</vt:lpstr>
      <vt:lpstr>№7.2</vt:lpstr>
      <vt:lpstr>Тема урока:</vt:lpstr>
      <vt:lpstr>Придумать условия к задачам,  используя данные таблицы:</vt:lpstr>
      <vt:lpstr>Особенности решения задач «на работу»</vt:lpstr>
      <vt:lpstr>Объявление:</vt:lpstr>
      <vt:lpstr>Составить математическую модель к задаче:</vt:lpstr>
      <vt:lpstr>Пусть x ч заполняет бассейн 1 труба, а y ч заполняет бассейн 2 труба.  Выберите систему уравнений, соответствующую условию задачи:</vt:lpstr>
      <vt:lpstr> Выскажите свое мнение о пройденном уроке. Вот фразы с которых вы можете начать…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Сближение теории с практикой дает самые благотворные результаты, и не одна только практика от этого выигрывает</dc:title>
  <dc:creator>Admin</dc:creator>
  <cp:lastModifiedBy>Admin</cp:lastModifiedBy>
  <cp:revision>69</cp:revision>
  <dcterms:created xsi:type="dcterms:W3CDTF">2012-10-15T13:11:44Z</dcterms:created>
  <dcterms:modified xsi:type="dcterms:W3CDTF">2013-09-28T12:42:31Z</dcterms:modified>
</cp:coreProperties>
</file>