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321" r:id="rId11"/>
    <p:sldId id="268" r:id="rId12"/>
    <p:sldId id="274" r:id="rId13"/>
    <p:sldId id="275" r:id="rId14"/>
    <p:sldId id="276" r:id="rId15"/>
    <p:sldId id="277" r:id="rId16"/>
    <p:sldId id="287" r:id="rId17"/>
    <p:sldId id="288" r:id="rId18"/>
    <p:sldId id="289" r:id="rId19"/>
    <p:sldId id="290" r:id="rId20"/>
    <p:sldId id="299" r:id="rId21"/>
    <p:sldId id="300" r:id="rId22"/>
    <p:sldId id="301" r:id="rId23"/>
    <p:sldId id="309" r:id="rId24"/>
    <p:sldId id="313" r:id="rId25"/>
    <p:sldId id="322" r:id="rId26"/>
    <p:sldId id="281" r:id="rId27"/>
    <p:sldId id="302" r:id="rId28"/>
    <p:sldId id="310" r:id="rId29"/>
    <p:sldId id="314" r:id="rId30"/>
    <p:sldId id="315" r:id="rId31"/>
    <p:sldId id="316" r:id="rId32"/>
    <p:sldId id="318" r:id="rId33"/>
    <p:sldId id="295" r:id="rId34"/>
    <p:sldId id="307" r:id="rId35"/>
    <p:sldId id="273" r:id="rId36"/>
    <p:sldId id="311" r:id="rId37"/>
    <p:sldId id="285" r:id="rId38"/>
    <p:sldId id="312" r:id="rId39"/>
    <p:sldId id="324" r:id="rId40"/>
    <p:sldId id="323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48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62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2828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15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3710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539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82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72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9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9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2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69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6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8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6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4554D-FEE3-4BE6-A3B1-47BDE33CB4B7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543C4D-E077-463B-A994-97A40998C0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0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839762"/>
            <a:ext cx="6477000" cy="4851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34275" y="839762"/>
            <a:ext cx="4295775" cy="47704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[b]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19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" y="550069"/>
            <a:ext cx="7839075" cy="587930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15400" y="1676400"/>
            <a:ext cx="2933700" cy="41624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0" dirty="0" smtClean="0"/>
              <a:t>[g]</a:t>
            </a:r>
            <a:endParaRPr lang="ru-RU" sz="14000" dirty="0"/>
          </a:p>
        </p:txBody>
      </p:sp>
    </p:spTree>
    <p:extLst>
      <p:ext uri="{BB962C8B-B14F-4D97-AF65-F5344CB8AC3E}">
        <p14:creationId xmlns:p14="http://schemas.microsoft.com/office/powerpoint/2010/main" val="8357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1133475"/>
            <a:ext cx="7143750" cy="40195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43850" y="1133475"/>
            <a:ext cx="3705225" cy="42767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</a:t>
            </a:r>
            <a:r>
              <a:rPr lang="en-US" sz="1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5000" dirty="0" smtClean="0"/>
              <a:t>]</a:t>
            </a:r>
            <a:endParaRPr lang="ru-RU" sz="150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62950" y="5610225"/>
            <a:ext cx="3114675" cy="90487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конце слова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67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4" y="921544"/>
            <a:ext cx="6696075" cy="502205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753350" y="921544"/>
            <a:ext cx="4057650" cy="49077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[f]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5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066799"/>
            <a:ext cx="7772400" cy="437197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258175" y="1038225"/>
            <a:ext cx="3571875" cy="43624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[p]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0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" y="904876"/>
            <a:ext cx="6641973" cy="44577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686675" y="904876"/>
            <a:ext cx="4057650" cy="45815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[v]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2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676275"/>
            <a:ext cx="7620000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448675" y="1057275"/>
            <a:ext cx="3552825" cy="48196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[w]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77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404812"/>
            <a:ext cx="7486650" cy="56149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24875" y="847725"/>
            <a:ext cx="3238500" cy="4905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[h]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2596401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28637"/>
            <a:ext cx="7943850" cy="5957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0" y="1581149"/>
            <a:ext cx="3264430" cy="324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5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" y="1272182"/>
            <a:ext cx="8067675" cy="453806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91600" y="1809750"/>
            <a:ext cx="2905125" cy="40195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[z]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1723973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561975"/>
            <a:ext cx="7777353" cy="52197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24925" y="1133475"/>
            <a:ext cx="2857500" cy="4381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</a:t>
            </a:r>
            <a:r>
              <a:rPr lang="en-US" sz="15000" dirty="0" err="1" smtClean="0"/>
              <a:t>i</a:t>
            </a:r>
            <a:r>
              <a:rPr lang="en-US" sz="15000" dirty="0" smtClean="0"/>
              <a:t>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253704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95450"/>
            <a:ext cx="5848350" cy="43862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81825" y="1047750"/>
            <a:ext cx="4752975" cy="46672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[d]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59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4" y="1469827"/>
            <a:ext cx="7800975" cy="438804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839200" y="1476375"/>
            <a:ext cx="3000375" cy="44291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[r]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282831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76275"/>
            <a:ext cx="9753600" cy="54864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334500" y="3343275"/>
            <a:ext cx="2771775" cy="2952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[k]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3969812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1112044"/>
            <a:ext cx="6315075" cy="473630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439025" y="2238375"/>
            <a:ext cx="4476750" cy="33337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</a:t>
            </a:r>
            <a:r>
              <a:rPr lang="en-US" sz="15000" dirty="0" err="1" smtClean="0"/>
              <a:t>ks</a:t>
            </a:r>
            <a:r>
              <a:rPr lang="en-US" sz="15000" dirty="0" smtClean="0"/>
              <a:t>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1566617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90" y="665922"/>
            <a:ext cx="9210261" cy="51807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352722" y="2425148"/>
            <a:ext cx="2663687" cy="31705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234" y="3071191"/>
            <a:ext cx="2504661" cy="18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69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742950"/>
            <a:ext cx="8263467" cy="464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5" y="2124075"/>
            <a:ext cx="36322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8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723900"/>
            <a:ext cx="7620000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8924925" y="1333500"/>
            <a:ext cx="2895600" cy="48863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</a:t>
            </a: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</a:p>
          <a:p>
            <a:pPr algn="ctr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Meet </a:t>
            </a:r>
            <a:endParaRPr lang="ru-RU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3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31" y="255449"/>
            <a:ext cx="11596597" cy="562147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134225" y="5810250"/>
            <a:ext cx="4448175" cy="8191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РТ </a:t>
            </a:r>
            <a:r>
              <a:rPr lang="ru-RU" dirty="0" err="1" smtClean="0"/>
              <a:t>стр</a:t>
            </a:r>
            <a:r>
              <a:rPr lang="ru-RU" dirty="0" smtClean="0"/>
              <a:t> 14 </a:t>
            </a:r>
            <a:r>
              <a:rPr lang="ru-RU" dirty="0" err="1" smtClean="0"/>
              <a:t>упр</a:t>
            </a:r>
            <a:r>
              <a:rPr lang="ru-RU" dirty="0" smtClean="0"/>
              <a:t> 2,3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50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24" y="365157"/>
            <a:ext cx="11398219" cy="2616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24" y="2690633"/>
            <a:ext cx="9442801" cy="406753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325100" y="4905375"/>
            <a:ext cx="1481343" cy="13430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РТ с 15 </a:t>
            </a:r>
            <a:r>
              <a:rPr lang="ru-RU" dirty="0" err="1" smtClean="0"/>
              <a:t>упр</a:t>
            </a:r>
            <a:r>
              <a:rPr lang="ru-RU" dirty="0" smtClean="0"/>
              <a:t> 1,4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18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250132"/>
            <a:ext cx="8410575" cy="635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6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9" y="908416"/>
            <a:ext cx="11366835" cy="470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81099"/>
            <a:ext cx="7462086" cy="43338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48625" y="1200150"/>
            <a:ext cx="3876675" cy="4286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[k]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13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24" y="1165591"/>
            <a:ext cx="11432202" cy="45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3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96" y="319191"/>
            <a:ext cx="11758054" cy="32622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1" y="3671568"/>
            <a:ext cx="11662659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97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49" y="1649199"/>
            <a:ext cx="11321039" cy="27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57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69" y="209549"/>
            <a:ext cx="10138223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13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38226" y="561975"/>
            <a:ext cx="2552700" cy="13239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Glen Finn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86250" y="952500"/>
            <a:ext cx="2705100" cy="12096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Lizzy Cripps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62175" y="2562225"/>
            <a:ext cx="2847975" cy="11715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Kitty Griffin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62675" y="2476500"/>
            <a:ext cx="2676525" cy="12096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 Webb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58150" y="561975"/>
            <a:ext cx="2924175" cy="1419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 Lindy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8200" y="4410075"/>
            <a:ext cx="2838450" cy="14097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Cliff Perry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3425" y="4248150"/>
            <a:ext cx="2771775" cy="1409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Gregg Tenby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15450" y="2705100"/>
            <a:ext cx="2600325" cy="14097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 Wilks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058150" y="4648200"/>
            <a:ext cx="3067050" cy="13144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Gwen Webb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62175" y="304800"/>
            <a:ext cx="638175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7572375" y="2286000"/>
            <a:ext cx="609600" cy="50482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314576" y="2295525"/>
            <a:ext cx="552449" cy="5048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658225" y="4476750"/>
            <a:ext cx="561975" cy="4762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9153525" y="304800"/>
            <a:ext cx="5334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2047875" y="4114800"/>
            <a:ext cx="542925" cy="533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5505450" y="647700"/>
            <a:ext cx="581025" cy="457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10044112" y="2286000"/>
            <a:ext cx="571500" cy="5810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5638800" y="4090988"/>
            <a:ext cx="447675" cy="38576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702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876425" y="466725"/>
            <a:ext cx="2638425" cy="8191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Hello</a:t>
            </a:r>
            <a:r>
              <a:rPr lang="de-D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610100" y="914400"/>
            <a:ext cx="2333625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5067299" y="1285875"/>
            <a:ext cx="1781177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914900" y="2019300"/>
            <a:ext cx="2238375" cy="1047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791076" y="3181350"/>
            <a:ext cx="2362199" cy="119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6943725" y="200025"/>
            <a:ext cx="4743450" cy="17049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</a:p>
          <a:p>
            <a:pPr algn="ctr"/>
            <a:r>
              <a:rPr lang="de-DE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your name?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71475" y="1628775"/>
            <a:ext cx="4543425" cy="1438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is_______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name?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29475" y="2609850"/>
            <a:ext cx="4562475" cy="152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 _____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Nice to meet you!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1525" y="3895725"/>
            <a:ext cx="4019551" cy="16383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Nice to meet you!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bye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4791076" y="4476750"/>
            <a:ext cx="2362199" cy="78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7372350" y="4714875"/>
            <a:ext cx="4314825" cy="14192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bye!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299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4" y="383416"/>
            <a:ext cx="10537501" cy="60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4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49" y="289624"/>
            <a:ext cx="10948501" cy="63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50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74" y="295157"/>
            <a:ext cx="11425559" cy="626756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306050" y="5048250"/>
            <a:ext cx="1495425" cy="1143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РТ </a:t>
            </a:r>
            <a:r>
              <a:rPr lang="ru-RU" dirty="0" err="1" smtClean="0"/>
              <a:t>стр</a:t>
            </a:r>
            <a:r>
              <a:rPr lang="ru-RU" dirty="0" smtClean="0"/>
              <a:t> 17 </a:t>
            </a:r>
            <a:r>
              <a:rPr lang="ru-RU" dirty="0" err="1" smtClean="0"/>
              <a:t>упр</a:t>
            </a:r>
            <a:r>
              <a:rPr lang="ru-RU" dirty="0" smtClean="0"/>
              <a:t> 1-3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72700" y="581025"/>
            <a:ext cx="1609725" cy="145732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Д/з </a:t>
            </a:r>
            <a:r>
              <a:rPr lang="ru-RU" dirty="0" err="1" smtClean="0"/>
              <a:t>стр</a:t>
            </a:r>
            <a:r>
              <a:rPr lang="ru-RU" dirty="0" smtClean="0"/>
              <a:t> 17 </a:t>
            </a:r>
            <a:r>
              <a:rPr lang="ru-RU" dirty="0" err="1" smtClean="0"/>
              <a:t>упр</a:t>
            </a:r>
            <a:r>
              <a:rPr lang="ru-RU" smtClean="0"/>
              <a:t> 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87166"/>
            <a:ext cx="9502050" cy="61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6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073426"/>
            <a:ext cx="8472556" cy="47658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83757" y="1143000"/>
            <a:ext cx="2613991" cy="46962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[l]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26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305958"/>
            <a:ext cx="10689301" cy="61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97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99" y="1856549"/>
            <a:ext cx="11164218" cy="39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66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99" y="1362907"/>
            <a:ext cx="11585830" cy="422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20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4" y="480158"/>
            <a:ext cx="11556765" cy="26440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6" y="3297626"/>
            <a:ext cx="11352950" cy="180777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486775" y="5105400"/>
            <a:ext cx="3390900" cy="13620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РТ </a:t>
            </a:r>
            <a:r>
              <a:rPr lang="ru-RU" dirty="0" err="1" smtClean="0"/>
              <a:t>стр</a:t>
            </a:r>
            <a:r>
              <a:rPr lang="ru-RU" dirty="0" smtClean="0"/>
              <a:t> 20 </a:t>
            </a:r>
            <a:r>
              <a:rPr lang="ru-RU" dirty="0" err="1" smtClean="0"/>
              <a:t>упр</a:t>
            </a:r>
            <a:r>
              <a:rPr lang="ru-RU" dirty="0" smtClean="0"/>
              <a:t>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193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66750" y="180975"/>
            <a:ext cx="7048500" cy="1600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 see ….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вижу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951174"/>
            <a:ext cx="9610725" cy="467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57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24" y="1642291"/>
            <a:ext cx="9684826" cy="494932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95300" y="171450"/>
            <a:ext cx="6724650" cy="13335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can see 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70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70" y="183577"/>
            <a:ext cx="6742760" cy="1499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349" y="1683322"/>
            <a:ext cx="9349651" cy="487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15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99" y="1683323"/>
            <a:ext cx="9203175" cy="48547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70" y="183577"/>
            <a:ext cx="674276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46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45" y="278827"/>
            <a:ext cx="6742760" cy="1499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399" y="1778572"/>
            <a:ext cx="8438175" cy="47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5" y="933036"/>
            <a:ext cx="7335078" cy="41259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160026" y="933036"/>
            <a:ext cx="3558209" cy="43247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06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1104305"/>
            <a:ext cx="8315325" cy="46773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77325" y="1409700"/>
            <a:ext cx="2752725" cy="4305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[n]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0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4" y="459580"/>
            <a:ext cx="7210425" cy="54078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96249" y="3752849"/>
            <a:ext cx="3771901" cy="21145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[e]</a:t>
            </a:r>
            <a:endParaRPr lang="ru-RU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0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76225"/>
            <a:ext cx="7848600" cy="5886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29700" y="704850"/>
            <a:ext cx="2800350" cy="5029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</a:t>
            </a:r>
            <a:r>
              <a:rPr lang="en-US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0" dirty="0" smtClean="0"/>
              <a:t>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104029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797718"/>
            <a:ext cx="6429375" cy="48220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53350" y="762000"/>
            <a:ext cx="3638550" cy="4781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0" dirty="0" smtClean="0"/>
              <a:t>[s]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268263093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476</TotalTime>
  <Words>169</Words>
  <Application>Microsoft Office PowerPoint</Application>
  <PresentationFormat>Широкоэкранный</PresentationFormat>
  <Paragraphs>62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Андрей</cp:lastModifiedBy>
  <cp:revision>53</cp:revision>
  <dcterms:created xsi:type="dcterms:W3CDTF">2019-09-08T07:38:27Z</dcterms:created>
  <dcterms:modified xsi:type="dcterms:W3CDTF">2019-10-22T14:36:45Z</dcterms:modified>
</cp:coreProperties>
</file>