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5" r:id="rId9"/>
    <p:sldId id="263" r:id="rId10"/>
    <p:sldId id="264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04" autoAdjust="0"/>
    <p:restoredTop sz="94660"/>
  </p:normalViewPr>
  <p:slideViewPr>
    <p:cSldViewPr>
      <p:cViewPr varScale="1">
        <p:scale>
          <a:sx n="99" d="100"/>
          <a:sy n="99" d="100"/>
        </p:scale>
        <p:origin x="-24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169453"/>
          </a:xfrm>
        </p:spPr>
        <p:txBody>
          <a:bodyPr/>
          <a:lstStyle/>
          <a:p>
            <a:r>
              <a:rPr lang="ru-RU" dirty="0" smtClean="0"/>
              <a:t>Сир </a:t>
            </a:r>
            <a:r>
              <a:rPr lang="ru-RU" dirty="0" err="1" smtClean="0"/>
              <a:t>Ийэбит</a:t>
            </a:r>
            <a:r>
              <a:rPr lang="ru-RU" dirty="0" smtClean="0"/>
              <a:t> – </a:t>
            </a:r>
            <a:r>
              <a:rPr lang="ru-RU" dirty="0" err="1"/>
              <a:t>У</a:t>
            </a:r>
            <a:r>
              <a:rPr lang="ru-RU" dirty="0" err="1" smtClean="0"/>
              <a:t>рдуку</a:t>
            </a:r>
            <a:r>
              <a:rPr lang="ru-RU" dirty="0" smtClean="0"/>
              <a:t> </a:t>
            </a:r>
            <a:r>
              <a:rPr lang="ru-RU" dirty="0" err="1" smtClean="0"/>
              <a:t>араната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4000504"/>
            <a:ext cx="3920480" cy="1752600"/>
          </a:xfrm>
        </p:spPr>
        <p:txBody>
          <a:bodyPr>
            <a:normAutofit/>
          </a:bodyPr>
          <a:lstStyle/>
          <a:p>
            <a:pPr algn="l"/>
            <a:r>
              <a:rPr lang="ru-RU" sz="1400" u="sng" dirty="0" err="1">
                <a:solidFill>
                  <a:schemeClr val="tx1"/>
                </a:solidFill>
              </a:rPr>
              <a:t>Учуутал</a:t>
            </a:r>
            <a:r>
              <a:rPr lang="ru-RU" sz="1400" u="sng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chemeClr val="tx1"/>
                </a:solidFill>
              </a:rPr>
              <a:t>Федорова Светлана Борисовна, </a:t>
            </a:r>
            <a:r>
              <a:rPr lang="ru-RU" sz="1400" dirty="0" err="1">
                <a:solidFill>
                  <a:schemeClr val="tx1"/>
                </a:solidFill>
              </a:rPr>
              <a:t>Сунтаар</a:t>
            </a:r>
            <a:r>
              <a:rPr lang="ru-RU" sz="1400" dirty="0">
                <a:solidFill>
                  <a:schemeClr val="tx1"/>
                </a:solidFill>
              </a:rPr>
              <a:t> 2-№-</a:t>
            </a:r>
            <a:r>
              <a:rPr lang="ru-RU" sz="1400" dirty="0" err="1">
                <a:solidFill>
                  <a:schemeClr val="tx1"/>
                </a:solidFill>
              </a:rPr>
              <a:t>дээх</a:t>
            </a:r>
            <a:r>
              <a:rPr lang="ru-RU" sz="1400" dirty="0">
                <a:solidFill>
                  <a:schemeClr val="tx1"/>
                </a:solidFill>
              </a:rPr>
              <a:t> Илья Семенович Иванов </a:t>
            </a:r>
            <a:r>
              <a:rPr lang="ru-RU" sz="1400" dirty="0" err="1">
                <a:solidFill>
                  <a:schemeClr val="tx1"/>
                </a:solidFill>
              </a:rPr>
              <a:t>аатынан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оскуолатыгар</a:t>
            </a:r>
            <a:r>
              <a:rPr lang="ru-RU" sz="1400" dirty="0">
                <a:solidFill>
                  <a:schemeClr val="tx1"/>
                </a:solidFill>
              </a:rPr>
              <a:t> биология5а </a:t>
            </a:r>
            <a:r>
              <a:rPr lang="ru-RU" sz="1400" dirty="0" err="1">
                <a:solidFill>
                  <a:schemeClr val="tx1"/>
                </a:solidFill>
              </a:rPr>
              <a:t>учуутала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уонна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эбии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уөрэхтээ</a:t>
            </a:r>
            <a:r>
              <a:rPr lang="en-US" sz="1400" dirty="0">
                <a:solidFill>
                  <a:schemeClr val="tx1"/>
                </a:solidFill>
              </a:rPr>
              <a:t>h</a:t>
            </a:r>
            <a:r>
              <a:rPr lang="ru-RU" sz="1400" dirty="0">
                <a:solidFill>
                  <a:schemeClr val="tx1"/>
                </a:solidFill>
              </a:rPr>
              <a:t>иӊӊэ педагог- агроном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u="sng" dirty="0" err="1">
                <a:solidFill>
                  <a:schemeClr val="tx1"/>
                </a:solidFill>
              </a:rPr>
              <a:t>Педста</a:t>
            </a:r>
            <a:r>
              <a:rPr lang="en-US" sz="1400" u="sng" dirty="0">
                <a:solidFill>
                  <a:schemeClr val="tx1"/>
                </a:solidFill>
              </a:rPr>
              <a:t>h</a:t>
            </a:r>
            <a:r>
              <a:rPr lang="ru-RU" sz="1400" u="sng" dirty="0">
                <a:solidFill>
                  <a:schemeClr val="tx1"/>
                </a:solidFill>
              </a:rPr>
              <a:t>а: </a:t>
            </a:r>
            <a:r>
              <a:rPr lang="ru-RU" sz="1400" dirty="0" smtClean="0">
                <a:solidFill>
                  <a:schemeClr val="tx1"/>
                </a:solidFill>
              </a:rPr>
              <a:t>2 </a:t>
            </a:r>
            <a:r>
              <a:rPr lang="ru-RU" sz="1400" dirty="0" err="1">
                <a:solidFill>
                  <a:schemeClr val="tx1"/>
                </a:solidFill>
              </a:rPr>
              <a:t>сыл</a:t>
            </a:r>
            <a:r>
              <a:rPr lang="ru-RU" sz="1400" dirty="0">
                <a:solidFill>
                  <a:schemeClr val="tx1"/>
                </a:solidFill>
              </a:rPr>
              <a:t> (СЗД)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64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Сунтарская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№2 им. И. С. Иванова с дошкольными группами» муниципального района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Сунтарский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улус (район)» Республики Саха (Якутия)</a:t>
            </a:r>
          </a:p>
        </p:txBody>
      </p:sp>
      <p:pic>
        <p:nvPicPr>
          <p:cNvPr id="5" name="Рисунок 4" descr="S80227-093646.jpg"/>
          <p:cNvPicPr>
            <a:picLocks noChangeAspect="1"/>
          </p:cNvPicPr>
          <p:nvPr/>
        </p:nvPicPr>
        <p:blipFill>
          <a:blip r:embed="rId2"/>
          <a:srcRect l="14815" t="8333" r="14814" b="59375"/>
          <a:stretch>
            <a:fillRect/>
          </a:stretch>
        </p:blipFill>
        <p:spPr>
          <a:xfrm>
            <a:off x="1000100" y="3214686"/>
            <a:ext cx="332762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147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Буор</a:t>
            </a:r>
            <a:r>
              <a:rPr lang="ru-RU" dirty="0" smtClean="0"/>
              <a:t> </a:t>
            </a:r>
            <a:r>
              <a:rPr lang="ru-RU" dirty="0" err="1" smtClean="0"/>
              <a:t>састаабын</a:t>
            </a:r>
            <a:r>
              <a:rPr lang="ru-RU" dirty="0" smtClean="0"/>
              <a:t> </a:t>
            </a:r>
            <a:r>
              <a:rPr lang="ru-RU" dirty="0" err="1" smtClean="0"/>
              <a:t>к</a:t>
            </a:r>
            <a:r>
              <a:rPr lang="ru-RU" dirty="0" err="1" smtClean="0">
                <a:latin typeface="Times New Roman"/>
                <a:cs typeface="Times New Roman"/>
              </a:rPr>
              <a:t>ө</a:t>
            </a:r>
            <a:r>
              <a:rPr lang="ru-RU" dirty="0" err="1" smtClean="0"/>
              <a:t>руӊ.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цифровой микроскоп </a:t>
            </a:r>
            <a:r>
              <a:rPr lang="en-US" dirty="0" smtClean="0"/>
              <a:t>PROSCOPE </a:t>
            </a:r>
            <a:r>
              <a:rPr lang="ru-RU" dirty="0" err="1" smtClean="0"/>
              <a:t>холбуубут</a:t>
            </a:r>
            <a:r>
              <a:rPr lang="ru-RU" dirty="0" smtClean="0"/>
              <a:t>, </a:t>
            </a:r>
            <a:r>
              <a:rPr lang="ru-RU" dirty="0" err="1" smtClean="0"/>
              <a:t>буорбутугар</a:t>
            </a:r>
            <a:r>
              <a:rPr lang="ru-RU" dirty="0" smtClean="0"/>
              <a:t> </a:t>
            </a:r>
            <a:r>
              <a:rPr lang="ru-RU" dirty="0" err="1" smtClean="0"/>
              <a:t>чугаһатан</a:t>
            </a:r>
            <a:r>
              <a:rPr lang="ru-RU" dirty="0" smtClean="0"/>
              <a:t> </a:t>
            </a:r>
            <a:r>
              <a:rPr lang="ru-RU" dirty="0" err="1" smtClean="0"/>
              <a:t>састаабын</a:t>
            </a:r>
            <a:r>
              <a:rPr lang="ru-RU" dirty="0" smtClean="0"/>
              <a:t> </a:t>
            </a:r>
            <a:r>
              <a:rPr lang="ru-RU" dirty="0" err="1" smtClean="0"/>
              <a:t>көрөбут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Ханнык</a:t>
            </a:r>
            <a:r>
              <a:rPr lang="ru-RU" dirty="0" smtClean="0"/>
              <a:t> </a:t>
            </a:r>
            <a:r>
              <a:rPr lang="ru-RU" dirty="0" err="1" smtClean="0"/>
              <a:t>эттиктэр</a:t>
            </a:r>
            <a:r>
              <a:rPr lang="ru-RU" dirty="0" smtClean="0"/>
              <a:t> </a:t>
            </a:r>
            <a:r>
              <a:rPr lang="ru-RU" dirty="0" err="1" smtClean="0"/>
              <a:t>к</a:t>
            </a:r>
            <a:r>
              <a:rPr lang="ru-RU" dirty="0" err="1" smtClean="0">
                <a:latin typeface="Times New Roman"/>
                <a:cs typeface="Times New Roman"/>
              </a:rPr>
              <a:t>өрөбутуй?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Таблицаны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ситэрэн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биэрэбит</a:t>
            </a:r>
            <a:r>
              <a:rPr lang="ru-RU" dirty="0" smtClean="0">
                <a:latin typeface="Times New Roman"/>
                <a:cs typeface="Times New Roman"/>
              </a:rPr>
              <a:t>. 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9887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Буорга</a:t>
            </a:r>
            <a:r>
              <a:rPr lang="ru-RU" dirty="0" smtClean="0"/>
              <a:t> </a:t>
            </a:r>
            <a:r>
              <a:rPr lang="ru-RU" dirty="0" err="1" smtClean="0"/>
              <a:t>салгын</a:t>
            </a:r>
            <a:r>
              <a:rPr lang="ru-RU" dirty="0" smtClean="0"/>
              <a:t> </a:t>
            </a:r>
            <a:r>
              <a:rPr lang="ru-RU" dirty="0" err="1" smtClean="0"/>
              <a:t>уонна</a:t>
            </a:r>
            <a:r>
              <a:rPr lang="ru-RU" dirty="0" smtClean="0"/>
              <a:t> </a:t>
            </a:r>
            <a:r>
              <a:rPr lang="ru-RU" dirty="0" err="1" smtClean="0"/>
              <a:t>уубаарын</a:t>
            </a:r>
            <a:r>
              <a:rPr lang="ru-RU" dirty="0" smtClean="0"/>
              <a:t> </a:t>
            </a:r>
            <a:r>
              <a:rPr lang="ru-RU" dirty="0" err="1" smtClean="0"/>
              <a:t>дакаастаан</a:t>
            </a:r>
            <a:r>
              <a:rPr lang="ru-RU" dirty="0" smtClean="0"/>
              <a:t> </a:t>
            </a:r>
            <a:r>
              <a:rPr lang="ru-RU" dirty="0" err="1" smtClean="0"/>
              <a:t>уонна</a:t>
            </a:r>
            <a:r>
              <a:rPr lang="ru-RU" dirty="0" smtClean="0"/>
              <a:t> </a:t>
            </a:r>
            <a:r>
              <a:rPr lang="ru-RU" dirty="0" err="1" smtClean="0"/>
              <a:t>уру</a:t>
            </a:r>
            <a:r>
              <a:rPr lang="en-US" dirty="0" smtClean="0"/>
              <a:t>h</a:t>
            </a:r>
            <a:r>
              <a:rPr lang="ru-RU" dirty="0" err="1" smtClean="0"/>
              <a:t>уйдаан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Салгын</a:t>
            </a:r>
            <a:r>
              <a:rPr lang="ru-RU" dirty="0" smtClean="0"/>
              <a:t>. </a:t>
            </a:r>
            <a:r>
              <a:rPr lang="ru-RU" dirty="0" err="1" smtClean="0"/>
              <a:t>Уулаах</a:t>
            </a:r>
            <a:r>
              <a:rPr lang="ru-RU" dirty="0" smtClean="0"/>
              <a:t> </a:t>
            </a:r>
            <a:r>
              <a:rPr lang="ru-RU" dirty="0" err="1" smtClean="0"/>
              <a:t>стакаӊӊа биир</a:t>
            </a:r>
            <a:r>
              <a:rPr lang="ru-RU" dirty="0" smtClean="0"/>
              <a:t> </a:t>
            </a:r>
            <a:r>
              <a:rPr lang="ru-RU" dirty="0" err="1" smtClean="0"/>
              <a:t>ытыс</a:t>
            </a:r>
            <a:r>
              <a:rPr lang="ru-RU" dirty="0" smtClean="0"/>
              <a:t> </a:t>
            </a:r>
            <a:r>
              <a:rPr lang="ru-RU" dirty="0" err="1" smtClean="0"/>
              <a:t>буор</a:t>
            </a:r>
            <a:r>
              <a:rPr lang="ru-RU" dirty="0" smtClean="0"/>
              <a:t> быра5абыт </a:t>
            </a:r>
            <a:r>
              <a:rPr lang="ru-RU" dirty="0" err="1" smtClean="0"/>
              <a:t>уонна</a:t>
            </a:r>
            <a:r>
              <a:rPr lang="ru-RU" dirty="0" smtClean="0"/>
              <a:t> </a:t>
            </a:r>
            <a:r>
              <a:rPr lang="ru-RU" dirty="0" err="1" smtClean="0"/>
              <a:t>кэтээн</a:t>
            </a:r>
            <a:r>
              <a:rPr lang="ru-RU" dirty="0" smtClean="0"/>
              <a:t> </a:t>
            </a:r>
            <a:r>
              <a:rPr lang="ru-RU" dirty="0" err="1" smtClean="0"/>
              <a:t>көрөбут</a:t>
            </a:r>
            <a:r>
              <a:rPr lang="ru-RU" dirty="0" smtClean="0"/>
              <a:t>, </a:t>
            </a:r>
            <a:r>
              <a:rPr lang="ru-RU" dirty="0" err="1" smtClean="0"/>
              <a:t>уу</a:t>
            </a:r>
            <a:r>
              <a:rPr lang="ru-RU" dirty="0" smtClean="0"/>
              <a:t> </a:t>
            </a:r>
            <a:r>
              <a:rPr lang="ru-RU" dirty="0" err="1" smtClean="0"/>
              <a:t>кытыытыгар</a:t>
            </a:r>
            <a:r>
              <a:rPr lang="ru-RU" dirty="0" smtClean="0"/>
              <a:t> </a:t>
            </a:r>
            <a:r>
              <a:rPr lang="ru-RU" dirty="0" err="1" smtClean="0"/>
              <a:t>кыракый</a:t>
            </a:r>
            <a:r>
              <a:rPr lang="ru-RU" dirty="0" smtClean="0"/>
              <a:t> </a:t>
            </a:r>
            <a:r>
              <a:rPr lang="ru-RU" dirty="0" err="1" smtClean="0"/>
              <a:t>хабахтар</a:t>
            </a:r>
            <a:r>
              <a:rPr lang="ru-RU" dirty="0" smtClean="0"/>
              <a:t> </a:t>
            </a:r>
            <a:r>
              <a:rPr lang="ru-RU" dirty="0" err="1" smtClean="0"/>
              <a:t>көстөллөр</a:t>
            </a:r>
            <a:r>
              <a:rPr lang="ru-RU" dirty="0" smtClean="0"/>
              <a:t>. </a:t>
            </a:r>
            <a:r>
              <a:rPr lang="ru-RU" dirty="0" err="1" smtClean="0"/>
              <a:t>Ити</a:t>
            </a:r>
            <a:r>
              <a:rPr lang="ru-RU" dirty="0" smtClean="0"/>
              <a:t> </a:t>
            </a:r>
            <a:r>
              <a:rPr lang="ru-RU" dirty="0" err="1" smtClean="0"/>
              <a:t>хабахтарбыт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en-US" dirty="0" smtClean="0"/>
              <a:t>h</a:t>
            </a:r>
            <a:r>
              <a:rPr lang="ru-RU" dirty="0" err="1" smtClean="0"/>
              <a:t>иэхэ</a:t>
            </a:r>
            <a:r>
              <a:rPr lang="ru-RU" dirty="0" smtClean="0"/>
              <a:t> </a:t>
            </a:r>
            <a:r>
              <a:rPr lang="ru-RU" dirty="0" err="1" smtClean="0"/>
              <a:t>тугу</a:t>
            </a:r>
            <a:r>
              <a:rPr lang="ru-RU" dirty="0" smtClean="0"/>
              <a:t> </a:t>
            </a:r>
            <a:r>
              <a:rPr lang="ru-RU" dirty="0" err="1" smtClean="0"/>
              <a:t>дакаастыыллара</a:t>
            </a:r>
            <a:r>
              <a:rPr lang="ru-RU" dirty="0" smtClean="0"/>
              <a:t> </a:t>
            </a:r>
            <a:r>
              <a:rPr lang="ru-RU" dirty="0" err="1" smtClean="0"/>
              <a:t>буолуой</a:t>
            </a:r>
            <a:r>
              <a:rPr lang="ru-RU" dirty="0" smtClean="0"/>
              <a:t>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00174"/>
            <a:ext cx="3070223" cy="309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80226-161425.jpg"/>
          <p:cNvPicPr>
            <a:picLocks noChangeAspect="1"/>
          </p:cNvPicPr>
          <p:nvPr/>
        </p:nvPicPr>
        <p:blipFill>
          <a:blip r:embed="rId3"/>
          <a:srcRect l="16666" t="19791" r="51852" b="54167"/>
          <a:stretch>
            <a:fillRect/>
          </a:stretch>
        </p:blipFill>
        <p:spPr>
          <a:xfrm>
            <a:off x="4429124" y="3714752"/>
            <a:ext cx="1857388" cy="2731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159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</a:t>
            </a:r>
            <a:r>
              <a:rPr lang="ru-RU" dirty="0" err="1" smtClean="0"/>
              <a:t>Буорга</a:t>
            </a:r>
            <a:r>
              <a:rPr lang="ru-RU" dirty="0" smtClean="0"/>
              <a:t> </a:t>
            </a:r>
            <a:r>
              <a:rPr lang="ru-RU" dirty="0" err="1" smtClean="0"/>
              <a:t>уу</a:t>
            </a:r>
            <a:r>
              <a:rPr lang="ru-RU" dirty="0" smtClean="0"/>
              <a:t> </a:t>
            </a:r>
            <a:r>
              <a:rPr lang="ru-RU" dirty="0" err="1" smtClean="0"/>
              <a:t>уонна</a:t>
            </a:r>
            <a:r>
              <a:rPr lang="ru-RU" dirty="0" smtClean="0"/>
              <a:t> </a:t>
            </a:r>
            <a:r>
              <a:rPr lang="ru-RU" dirty="0" err="1" smtClean="0"/>
              <a:t>салгын</a:t>
            </a:r>
            <a:r>
              <a:rPr lang="ru-RU" dirty="0" smtClean="0"/>
              <a:t> </a:t>
            </a:r>
            <a:r>
              <a:rPr lang="ru-RU" dirty="0" err="1" smtClean="0"/>
              <a:t>састаабын</a:t>
            </a:r>
            <a:r>
              <a:rPr lang="ru-RU" dirty="0" smtClean="0"/>
              <a:t> </a:t>
            </a:r>
            <a:r>
              <a:rPr lang="ru-RU" dirty="0" err="1" smtClean="0"/>
              <a:t>керу</a:t>
            </a:r>
            <a:r>
              <a:rPr lang="ru-RU" dirty="0" smtClean="0"/>
              <a:t>ӊ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Уу</a:t>
            </a:r>
            <a:r>
              <a:rPr lang="ru-RU" dirty="0" smtClean="0"/>
              <a:t>. </a:t>
            </a:r>
            <a:r>
              <a:rPr lang="ru-RU" dirty="0" err="1" smtClean="0"/>
              <a:t>Иннибитигэр</a:t>
            </a:r>
            <a:r>
              <a:rPr lang="ru-RU" dirty="0" smtClean="0"/>
              <a:t> </a:t>
            </a:r>
            <a:r>
              <a:rPr lang="ru-RU" dirty="0" err="1" smtClean="0"/>
              <a:t>баар</a:t>
            </a:r>
            <a:r>
              <a:rPr lang="ru-RU" dirty="0" smtClean="0"/>
              <a:t> </a:t>
            </a:r>
            <a:r>
              <a:rPr lang="ru-RU" dirty="0" err="1" smtClean="0"/>
              <a:t>маӊан</a:t>
            </a:r>
            <a:r>
              <a:rPr lang="ru-RU" dirty="0" smtClean="0"/>
              <a:t> кумаа5ыны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эбэтэр</a:t>
            </a:r>
            <a:r>
              <a:rPr lang="ru-RU" dirty="0" smtClean="0"/>
              <a:t> </a:t>
            </a:r>
            <a:r>
              <a:rPr lang="ru-RU" dirty="0" err="1" smtClean="0"/>
              <a:t>фильтровальнай</a:t>
            </a:r>
            <a:r>
              <a:rPr lang="ru-RU" dirty="0" smtClean="0"/>
              <a:t> 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буолар</a:t>
            </a:r>
            <a:r>
              <a:rPr lang="ru-RU" dirty="0" smtClean="0"/>
              <a:t> </a:t>
            </a:r>
            <a:r>
              <a:rPr lang="ru-RU" dirty="0" err="1" smtClean="0"/>
              <a:t>уонна</a:t>
            </a:r>
            <a:r>
              <a:rPr lang="ru-RU" dirty="0" smtClean="0"/>
              <a:t> </a:t>
            </a:r>
            <a:r>
              <a:rPr lang="ru-RU" dirty="0" err="1" smtClean="0"/>
              <a:t>урдугэр</a:t>
            </a:r>
            <a:r>
              <a:rPr lang="ru-RU" dirty="0" smtClean="0"/>
              <a:t> </a:t>
            </a:r>
            <a:r>
              <a:rPr lang="ru-RU" dirty="0" err="1" smtClean="0"/>
              <a:t>буор</a:t>
            </a:r>
            <a:r>
              <a:rPr lang="ru-RU" dirty="0" smtClean="0"/>
              <a:t> кута ту</a:t>
            </a:r>
            <a:r>
              <a:rPr lang="en-US" dirty="0" smtClean="0"/>
              <a:t>h</a:t>
            </a:r>
            <a:r>
              <a:rPr lang="ru-RU" dirty="0" smtClean="0"/>
              <a:t>эн баран </a:t>
            </a:r>
            <a:r>
              <a:rPr lang="ru-RU" dirty="0" err="1" smtClean="0"/>
              <a:t>ступканан</a:t>
            </a:r>
            <a:r>
              <a:rPr lang="ru-RU" dirty="0" smtClean="0"/>
              <a:t> </a:t>
            </a:r>
            <a:r>
              <a:rPr lang="ru-RU" dirty="0" err="1" smtClean="0"/>
              <a:t>куускэ</a:t>
            </a:r>
            <a:r>
              <a:rPr lang="ru-RU" dirty="0" smtClean="0"/>
              <a:t> </a:t>
            </a:r>
            <a:r>
              <a:rPr lang="ru-RU" dirty="0" err="1" smtClean="0"/>
              <a:t>баттаан</a:t>
            </a:r>
            <a:r>
              <a:rPr lang="ru-RU" dirty="0" smtClean="0"/>
              <a:t>, </a:t>
            </a:r>
            <a:r>
              <a:rPr lang="ru-RU" dirty="0" err="1" smtClean="0"/>
              <a:t>онтон</a:t>
            </a:r>
            <a:r>
              <a:rPr lang="ru-RU" dirty="0" smtClean="0"/>
              <a:t> </a:t>
            </a:r>
            <a:r>
              <a:rPr lang="ru-RU" dirty="0" err="1" smtClean="0"/>
              <a:t>буорун</a:t>
            </a:r>
            <a:r>
              <a:rPr lang="ru-RU" dirty="0" smtClean="0"/>
              <a:t> то5он баран, кумаа5ыны </a:t>
            </a:r>
            <a:r>
              <a:rPr lang="ru-RU" dirty="0" err="1" smtClean="0"/>
              <a:t>көрун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32670" y="2196694"/>
            <a:ext cx="5000661" cy="3750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453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</a:t>
            </a:r>
            <a:r>
              <a:rPr lang="ru-RU" dirty="0" err="1" smtClean="0"/>
              <a:t>Буор</a:t>
            </a:r>
            <a:r>
              <a:rPr lang="ru-RU" dirty="0" smtClean="0"/>
              <a:t> </a:t>
            </a:r>
            <a:r>
              <a:rPr lang="ru-RU" dirty="0" err="1" smtClean="0"/>
              <a:t>сиигин</a:t>
            </a:r>
            <a:r>
              <a:rPr lang="ru-RU" dirty="0" smtClean="0"/>
              <a:t> </a:t>
            </a:r>
            <a:r>
              <a:rPr lang="ru-RU" dirty="0" err="1" smtClean="0"/>
              <a:t>сырдыгын</a:t>
            </a:r>
            <a:r>
              <a:rPr lang="ru-RU" dirty="0" smtClean="0"/>
              <a:t> </a:t>
            </a:r>
            <a:r>
              <a:rPr lang="ru-RU" dirty="0" err="1" smtClean="0"/>
              <a:t>уонна</a:t>
            </a:r>
            <a:r>
              <a:rPr lang="ru-RU" dirty="0" smtClean="0"/>
              <a:t> кислотно</a:t>
            </a:r>
            <a:r>
              <a:rPr lang="en-US" dirty="0" smtClean="0"/>
              <a:t>h</a:t>
            </a:r>
            <a:r>
              <a:rPr lang="ru-RU" dirty="0" err="1" smtClean="0"/>
              <a:t>ын</a:t>
            </a:r>
            <a:r>
              <a:rPr lang="ru-RU" dirty="0" smtClean="0"/>
              <a:t> </a:t>
            </a:r>
            <a:r>
              <a:rPr lang="ru-RU" dirty="0" err="1" smtClean="0"/>
              <a:t>бирибиэркэлээн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Щуп анализатор </a:t>
            </a:r>
            <a:r>
              <a:rPr lang="ru-RU" dirty="0" err="1" smtClean="0"/>
              <a:t>ылабыт</a:t>
            </a:r>
            <a:r>
              <a:rPr lang="ru-RU" dirty="0" smtClean="0"/>
              <a:t>, </a:t>
            </a:r>
            <a:r>
              <a:rPr lang="ru-RU" dirty="0" err="1" smtClean="0"/>
              <a:t>стаканнаах</a:t>
            </a:r>
            <a:r>
              <a:rPr lang="ru-RU" dirty="0" smtClean="0"/>
              <a:t> </a:t>
            </a:r>
            <a:r>
              <a:rPr lang="ru-RU" dirty="0" err="1" smtClean="0"/>
              <a:t>буорга</a:t>
            </a:r>
            <a:r>
              <a:rPr lang="ru-RU" dirty="0" smtClean="0"/>
              <a:t> </a:t>
            </a:r>
            <a:r>
              <a:rPr lang="ru-RU" dirty="0" err="1" smtClean="0"/>
              <a:t>туруорабыт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Щупка</a:t>
            </a:r>
            <a:r>
              <a:rPr lang="ru-RU" b="1" dirty="0" smtClean="0"/>
              <a:t> </a:t>
            </a:r>
            <a:r>
              <a:rPr lang="en-US" b="1" dirty="0" smtClean="0"/>
              <a:t>MOIST </a:t>
            </a:r>
            <a:r>
              <a:rPr lang="ru-RU" dirty="0" err="1" smtClean="0"/>
              <a:t>диэ</a:t>
            </a:r>
            <a:r>
              <a:rPr lang="ru-RU" dirty="0" smtClean="0"/>
              <a:t>ӊӊэ </a:t>
            </a:r>
            <a:r>
              <a:rPr lang="ru-RU" dirty="0" err="1" smtClean="0"/>
              <a:t>туруорабыт</a:t>
            </a:r>
            <a:r>
              <a:rPr lang="ru-RU" dirty="0" smtClean="0"/>
              <a:t> </a:t>
            </a:r>
            <a:r>
              <a:rPr lang="ru-RU" dirty="0" err="1" smtClean="0"/>
              <a:t>уонна</a:t>
            </a:r>
            <a:r>
              <a:rPr lang="ru-RU" dirty="0" smtClean="0"/>
              <a:t> </a:t>
            </a:r>
            <a:r>
              <a:rPr lang="ru-RU" dirty="0" err="1" smtClean="0"/>
              <a:t>буор</a:t>
            </a:r>
            <a:r>
              <a:rPr lang="ru-RU" dirty="0" smtClean="0"/>
              <a:t> </a:t>
            </a:r>
            <a:r>
              <a:rPr lang="ru-RU" dirty="0" err="1" smtClean="0"/>
              <a:t>сиигин</a:t>
            </a:r>
            <a:r>
              <a:rPr lang="ru-RU" dirty="0" smtClean="0"/>
              <a:t> </a:t>
            </a:r>
            <a:r>
              <a:rPr lang="ru-RU" dirty="0" err="1" smtClean="0"/>
              <a:t>көрөн</a:t>
            </a:r>
            <a:r>
              <a:rPr lang="ru-RU" dirty="0" smtClean="0"/>
              <a:t>, </a:t>
            </a:r>
            <a:r>
              <a:rPr lang="ru-RU" dirty="0" err="1" smtClean="0"/>
              <a:t>тө</a:t>
            </a:r>
            <a:r>
              <a:rPr lang="en-US" dirty="0" smtClean="0"/>
              <a:t>h</a:t>
            </a:r>
            <a:r>
              <a:rPr lang="ru-RU" dirty="0" smtClean="0"/>
              <a:t>ө сииктээ5ин </a:t>
            </a:r>
            <a:r>
              <a:rPr lang="ru-RU" dirty="0" err="1" smtClean="0"/>
              <a:t>былааммытыгар</a:t>
            </a:r>
            <a:r>
              <a:rPr lang="ru-RU" dirty="0" smtClean="0"/>
              <a:t>  </a:t>
            </a:r>
            <a:r>
              <a:rPr lang="ru-RU" dirty="0" err="1" smtClean="0"/>
              <a:t>кээмэйин</a:t>
            </a:r>
            <a:r>
              <a:rPr lang="ru-RU" dirty="0" smtClean="0"/>
              <a:t> </a:t>
            </a:r>
            <a:r>
              <a:rPr lang="ru-RU" dirty="0" err="1" smtClean="0"/>
              <a:t>сурунабыт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S80227-095635.jpg"/>
          <p:cNvPicPr>
            <a:picLocks noChangeAspect="1"/>
          </p:cNvPicPr>
          <p:nvPr/>
        </p:nvPicPr>
        <p:blipFill>
          <a:blip r:embed="rId2"/>
          <a:srcRect l="7407" t="11458" r="14431" b="39583"/>
          <a:stretch>
            <a:fillRect/>
          </a:stretch>
        </p:blipFill>
        <p:spPr>
          <a:xfrm>
            <a:off x="4714876" y="1785926"/>
            <a:ext cx="3643338" cy="4057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1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</a:t>
            </a:r>
            <a:r>
              <a:rPr lang="ru-RU" dirty="0" err="1" smtClean="0"/>
              <a:t>Буор</a:t>
            </a:r>
            <a:r>
              <a:rPr lang="ru-RU" dirty="0" smtClean="0"/>
              <a:t> </a:t>
            </a:r>
            <a:r>
              <a:rPr lang="ru-RU" dirty="0" err="1" smtClean="0"/>
              <a:t>сиигин</a:t>
            </a:r>
            <a:r>
              <a:rPr lang="ru-RU" dirty="0" smtClean="0"/>
              <a:t> </a:t>
            </a:r>
            <a:r>
              <a:rPr lang="ru-RU" dirty="0" err="1" smtClean="0"/>
              <a:t>сырдыгын</a:t>
            </a:r>
            <a:r>
              <a:rPr lang="ru-RU" dirty="0" smtClean="0"/>
              <a:t> </a:t>
            </a:r>
            <a:r>
              <a:rPr lang="ru-RU" dirty="0" err="1" smtClean="0"/>
              <a:t>уонна</a:t>
            </a:r>
            <a:r>
              <a:rPr lang="ru-RU" dirty="0" smtClean="0"/>
              <a:t> </a:t>
            </a:r>
            <a:r>
              <a:rPr lang="ru-RU" dirty="0" err="1" smtClean="0"/>
              <a:t>кислотно</a:t>
            </a:r>
            <a:r>
              <a:rPr lang="en-US" dirty="0" smtClean="0"/>
              <a:t>h</a:t>
            </a:r>
            <a:r>
              <a:rPr lang="ru-RU" dirty="0" err="1" smtClean="0"/>
              <a:t>ын</a:t>
            </a:r>
            <a:r>
              <a:rPr lang="ru-RU" dirty="0" smtClean="0"/>
              <a:t> </a:t>
            </a:r>
            <a:r>
              <a:rPr lang="ru-RU" dirty="0" err="1" smtClean="0"/>
              <a:t>бирибиэркэлээн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ru-RU" dirty="0" err="1" smtClean="0"/>
              <a:t>Аны</a:t>
            </a:r>
            <a:r>
              <a:rPr lang="ru-RU" dirty="0" smtClean="0"/>
              <a:t> </a:t>
            </a:r>
            <a:r>
              <a:rPr lang="en-US" b="1" dirty="0" smtClean="0"/>
              <a:t>LIGHT </a:t>
            </a:r>
            <a:r>
              <a:rPr lang="ru-RU" dirty="0" err="1" smtClean="0"/>
              <a:t>диэӊӊэ туруоран</a:t>
            </a:r>
            <a:r>
              <a:rPr lang="ru-RU" dirty="0" smtClean="0"/>
              <a:t> баран </a:t>
            </a:r>
            <a:r>
              <a:rPr lang="ru-RU" dirty="0" err="1" smtClean="0"/>
              <a:t>сырдыгын</a:t>
            </a:r>
            <a:r>
              <a:rPr lang="ru-RU" dirty="0" smtClean="0"/>
              <a:t>, </a:t>
            </a:r>
            <a:r>
              <a:rPr lang="ru-RU" dirty="0" err="1" smtClean="0"/>
              <a:t>уруӊ показательтан</a:t>
            </a:r>
            <a:r>
              <a:rPr lang="ru-RU" dirty="0" smtClean="0"/>
              <a:t> </a:t>
            </a:r>
            <a:r>
              <a:rPr lang="ru-RU" dirty="0" err="1" smtClean="0"/>
              <a:t>көрөн кээмэйин</a:t>
            </a:r>
            <a:r>
              <a:rPr lang="ru-RU" dirty="0" smtClean="0"/>
              <a:t> </a:t>
            </a:r>
            <a:r>
              <a:rPr lang="ru-RU" dirty="0" err="1" smtClean="0"/>
              <a:t>эмиэ</a:t>
            </a:r>
            <a:r>
              <a:rPr lang="ru-RU" dirty="0" smtClean="0"/>
              <a:t> </a:t>
            </a:r>
            <a:r>
              <a:rPr lang="ru-RU" dirty="0" err="1" smtClean="0"/>
              <a:t>былааммытыгар</a:t>
            </a:r>
            <a:r>
              <a:rPr lang="ru-RU" dirty="0" smtClean="0"/>
              <a:t> </a:t>
            </a:r>
            <a:r>
              <a:rPr lang="ru-RU" dirty="0" err="1" smtClean="0"/>
              <a:t>кииллэрэбит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S80227-095622.jpg"/>
          <p:cNvPicPr>
            <a:picLocks noChangeAspect="1"/>
          </p:cNvPicPr>
          <p:nvPr/>
        </p:nvPicPr>
        <p:blipFill>
          <a:blip r:embed="rId2"/>
          <a:srcRect l="13992" t="10416" r="10946" b="50000"/>
          <a:stretch>
            <a:fillRect/>
          </a:stretch>
        </p:blipFill>
        <p:spPr>
          <a:xfrm>
            <a:off x="4976815" y="1643050"/>
            <a:ext cx="3810027" cy="3571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76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</a:t>
            </a:r>
            <a:r>
              <a:rPr lang="ru-RU" dirty="0" err="1" smtClean="0"/>
              <a:t>Буор</a:t>
            </a:r>
            <a:r>
              <a:rPr lang="ru-RU" dirty="0" smtClean="0"/>
              <a:t> </a:t>
            </a:r>
            <a:r>
              <a:rPr lang="ru-RU" dirty="0" err="1" smtClean="0"/>
              <a:t>сиигин</a:t>
            </a:r>
            <a:r>
              <a:rPr lang="ru-RU" dirty="0" smtClean="0"/>
              <a:t> </a:t>
            </a:r>
            <a:r>
              <a:rPr lang="ru-RU" dirty="0" err="1" smtClean="0"/>
              <a:t>сырдыгын</a:t>
            </a:r>
            <a:r>
              <a:rPr lang="ru-RU" dirty="0" smtClean="0"/>
              <a:t> </a:t>
            </a:r>
            <a:r>
              <a:rPr lang="ru-RU" dirty="0" err="1" smtClean="0"/>
              <a:t>уонна</a:t>
            </a:r>
            <a:r>
              <a:rPr lang="ru-RU" dirty="0" smtClean="0"/>
              <a:t> </a:t>
            </a:r>
            <a:r>
              <a:rPr lang="ru-RU" dirty="0" err="1" smtClean="0"/>
              <a:t>кислотно</a:t>
            </a:r>
            <a:r>
              <a:rPr lang="en-US" dirty="0" smtClean="0"/>
              <a:t>h</a:t>
            </a:r>
            <a:r>
              <a:rPr lang="ru-RU" dirty="0" err="1" smtClean="0"/>
              <a:t>ын</a:t>
            </a:r>
            <a:r>
              <a:rPr lang="ru-RU" dirty="0" smtClean="0"/>
              <a:t> </a:t>
            </a:r>
            <a:r>
              <a:rPr lang="ru-RU" dirty="0" err="1" smtClean="0"/>
              <a:t>бирибиэркэлээн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щуп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бииртэн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уоӊӊа дылы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халлаан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куөх сыыпаралары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көрөбут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сыыпаралар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буорга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ө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химичискэй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эбилик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кердереллөр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холобур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80227-095630.jpg"/>
          <p:cNvPicPr>
            <a:picLocks noChangeAspect="1"/>
          </p:cNvPicPr>
          <p:nvPr/>
        </p:nvPicPr>
        <p:blipFill>
          <a:blip r:embed="rId2"/>
          <a:srcRect l="7407" t="10416" r="5555" b="38542"/>
          <a:stretch>
            <a:fillRect/>
          </a:stretch>
        </p:blipFill>
        <p:spPr>
          <a:xfrm>
            <a:off x="5143504" y="2928934"/>
            <a:ext cx="3357586" cy="3500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61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4248"/>
            <a:ext cx="9144000" cy="487375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i="1" u="sng" dirty="0" err="1"/>
              <a:t>рН</a:t>
            </a:r>
            <a:r>
              <a:rPr lang="ru-RU" b="1" i="1" u="sng" dirty="0"/>
              <a:t> 1-4 </a:t>
            </a:r>
            <a:r>
              <a:rPr lang="ru-RU" dirty="0"/>
              <a:t>буолла5ына </a:t>
            </a:r>
            <a:r>
              <a:rPr lang="ru-RU" dirty="0" err="1"/>
              <a:t>буор</a:t>
            </a:r>
            <a:r>
              <a:rPr lang="ru-RU" dirty="0"/>
              <a:t> </a:t>
            </a:r>
            <a:r>
              <a:rPr lang="ru-RU" dirty="0" err="1"/>
              <a:t>химичискэй</a:t>
            </a:r>
            <a:r>
              <a:rPr lang="ru-RU" dirty="0"/>
              <a:t> </a:t>
            </a:r>
            <a:r>
              <a:rPr lang="ru-RU" dirty="0" err="1"/>
              <a:t>эбилигэ</a:t>
            </a:r>
            <a:r>
              <a:rPr lang="ru-RU" dirty="0"/>
              <a:t> </a:t>
            </a:r>
            <a:r>
              <a:rPr lang="ru-RU" dirty="0" err="1"/>
              <a:t>элбэх</a:t>
            </a:r>
            <a:r>
              <a:rPr lang="ru-RU" dirty="0"/>
              <a:t> </a:t>
            </a:r>
            <a:r>
              <a:rPr lang="ru-RU" dirty="0" err="1"/>
              <a:t>буолар</a:t>
            </a:r>
            <a:r>
              <a:rPr lang="ru-RU" dirty="0"/>
              <a:t> (</a:t>
            </a:r>
            <a:r>
              <a:rPr lang="ru-RU" dirty="0" err="1"/>
              <a:t>маннык</a:t>
            </a:r>
            <a:r>
              <a:rPr lang="ru-RU" dirty="0"/>
              <a:t> </a:t>
            </a:r>
            <a:r>
              <a:rPr lang="ru-RU" dirty="0" err="1"/>
              <a:t>буорга</a:t>
            </a:r>
            <a:r>
              <a:rPr lang="ru-RU" dirty="0"/>
              <a:t> </a:t>
            </a:r>
            <a:r>
              <a:rPr lang="ru-RU" dirty="0" err="1"/>
              <a:t>араас</a:t>
            </a:r>
            <a:r>
              <a:rPr lang="ru-RU" dirty="0"/>
              <a:t> </a:t>
            </a:r>
            <a:r>
              <a:rPr lang="ru-RU" dirty="0" err="1"/>
              <a:t>муохтуӊулар</a:t>
            </a:r>
            <a:r>
              <a:rPr lang="ru-RU" dirty="0"/>
              <a:t>, </a:t>
            </a:r>
            <a:r>
              <a:rPr lang="ru-RU" dirty="0" err="1"/>
              <a:t>лабыкталар</a:t>
            </a:r>
            <a:r>
              <a:rPr lang="ru-RU" dirty="0"/>
              <a:t>, </a:t>
            </a:r>
            <a:r>
              <a:rPr lang="ru-RU" dirty="0" err="1"/>
              <a:t>отон</a:t>
            </a:r>
            <a:r>
              <a:rPr lang="ru-RU" dirty="0"/>
              <a:t>, </a:t>
            </a:r>
            <a:r>
              <a:rPr lang="ru-RU" dirty="0" err="1"/>
              <a:t>буруукуллэ</a:t>
            </a:r>
            <a:r>
              <a:rPr lang="ru-RU" dirty="0"/>
              <a:t>, мята, бору от  </a:t>
            </a:r>
            <a:r>
              <a:rPr lang="ru-RU" dirty="0" err="1"/>
              <a:t>сөбулээн уунэллэр</a:t>
            </a:r>
            <a:r>
              <a:rPr lang="ru-RU" dirty="0"/>
              <a:t>.) </a:t>
            </a:r>
            <a:r>
              <a:rPr lang="ru-RU" b="1" i="1" u="sng" dirty="0" err="1"/>
              <a:t>Суруннээн</a:t>
            </a:r>
            <a:r>
              <a:rPr lang="ru-RU" b="1" i="1" u="sng" dirty="0"/>
              <a:t> </a:t>
            </a:r>
            <a:r>
              <a:rPr lang="ru-RU" b="1" i="1" u="sng" dirty="0" err="1"/>
              <a:t>туой</a:t>
            </a:r>
            <a:r>
              <a:rPr lang="ru-RU" b="1" i="1" u="sng" dirty="0"/>
              <a:t> </a:t>
            </a:r>
            <a:r>
              <a:rPr lang="ru-RU" b="1" i="1" u="sng" dirty="0" err="1"/>
              <a:t>буор</a:t>
            </a:r>
            <a:r>
              <a:rPr lang="ru-RU" b="1" i="1" u="sng" dirty="0"/>
              <a:t>, </a:t>
            </a:r>
            <a:r>
              <a:rPr lang="ru-RU" b="1" i="1" u="sng" dirty="0" err="1"/>
              <a:t>сэбирдэхтээх</a:t>
            </a:r>
            <a:r>
              <a:rPr lang="ru-RU" b="1" i="1" u="sng" dirty="0"/>
              <a:t> </a:t>
            </a:r>
            <a:r>
              <a:rPr lang="ru-RU" b="1" i="1" u="sng" dirty="0" err="1"/>
              <a:t>буор</a:t>
            </a:r>
            <a:r>
              <a:rPr lang="ru-RU" b="1" i="1" u="sng" dirty="0"/>
              <a:t> </a:t>
            </a:r>
            <a:r>
              <a:rPr lang="ru-RU" b="1" i="1" u="sng" dirty="0" err="1" smtClean="0"/>
              <a:t>буолар</a:t>
            </a:r>
            <a:r>
              <a:rPr lang="ru-RU" b="1" i="1" u="sng" dirty="0" smtClean="0"/>
              <a:t>. </a:t>
            </a:r>
          </a:p>
          <a:p>
            <a:pPr lvl="0">
              <a:buNone/>
            </a:pPr>
            <a:endParaRPr lang="ru-RU" dirty="0"/>
          </a:p>
          <a:p>
            <a:pPr lvl="0"/>
            <a:r>
              <a:rPr lang="ru-RU" b="1" i="1" u="sng" dirty="0" err="1"/>
              <a:t>рН</a:t>
            </a:r>
            <a:r>
              <a:rPr lang="ru-RU" b="1" i="1" u="sng" dirty="0"/>
              <a:t>  5-7 </a:t>
            </a:r>
            <a:r>
              <a:rPr lang="ru-RU" dirty="0"/>
              <a:t>буолла5ына </a:t>
            </a:r>
            <a:r>
              <a:rPr lang="ru-RU" dirty="0" err="1"/>
              <a:t>саамай</a:t>
            </a:r>
            <a:r>
              <a:rPr lang="ru-RU" dirty="0"/>
              <a:t> </a:t>
            </a:r>
            <a:r>
              <a:rPr lang="ru-RU" dirty="0" err="1"/>
              <a:t>табыгастаах</a:t>
            </a:r>
            <a:r>
              <a:rPr lang="ru-RU" dirty="0"/>
              <a:t> </a:t>
            </a:r>
            <a:r>
              <a:rPr lang="ru-RU" dirty="0" err="1"/>
              <a:t>буор</a:t>
            </a:r>
            <a:r>
              <a:rPr lang="ru-RU" dirty="0"/>
              <a:t>, (Ы</a:t>
            </a:r>
            <a:r>
              <a:rPr lang="en-US" dirty="0"/>
              <a:t>h</a:t>
            </a:r>
            <a:r>
              <a:rPr lang="ru-RU" dirty="0" err="1"/>
              <a:t>ыы</a:t>
            </a:r>
            <a:r>
              <a:rPr lang="ru-RU" dirty="0"/>
              <a:t> </a:t>
            </a:r>
            <a:r>
              <a:rPr lang="ru-RU" dirty="0" err="1"/>
              <a:t>уунээйилэригэр</a:t>
            </a:r>
            <a:r>
              <a:rPr lang="ru-RU" dirty="0"/>
              <a:t> хаппыыста5а, хортуоска5а,  </a:t>
            </a:r>
            <a:r>
              <a:rPr lang="ru-RU" dirty="0" err="1"/>
              <a:t>помидорга</a:t>
            </a:r>
            <a:r>
              <a:rPr lang="ru-RU" dirty="0"/>
              <a:t>,  </a:t>
            </a:r>
            <a:r>
              <a:rPr lang="ru-RU" dirty="0" err="1"/>
              <a:t>салаатка</a:t>
            </a:r>
            <a:r>
              <a:rPr lang="ru-RU" dirty="0"/>
              <a:t> , о5урсууга </a:t>
            </a:r>
            <a:r>
              <a:rPr lang="ru-RU" dirty="0" err="1"/>
              <a:t>табыгастаах</a:t>
            </a:r>
            <a:r>
              <a:rPr lang="ru-RU" dirty="0"/>
              <a:t> </a:t>
            </a:r>
            <a:r>
              <a:rPr lang="ru-RU" dirty="0" err="1"/>
              <a:t>буор</a:t>
            </a:r>
            <a:r>
              <a:rPr lang="ru-RU" dirty="0"/>
              <a:t>!) </a:t>
            </a:r>
            <a:r>
              <a:rPr lang="ru-RU" dirty="0" err="1"/>
              <a:t>маннык</a:t>
            </a:r>
            <a:r>
              <a:rPr lang="ru-RU" dirty="0"/>
              <a:t> </a:t>
            </a:r>
            <a:r>
              <a:rPr lang="ru-RU" dirty="0" err="1"/>
              <a:t>буорга</a:t>
            </a:r>
            <a:r>
              <a:rPr lang="ru-RU" dirty="0"/>
              <a:t> </a:t>
            </a:r>
            <a:r>
              <a:rPr lang="ru-RU" dirty="0" err="1"/>
              <a:t>хонууга</a:t>
            </a:r>
            <a:r>
              <a:rPr lang="ru-RU" dirty="0"/>
              <a:t> </a:t>
            </a:r>
            <a:r>
              <a:rPr lang="ru-RU" dirty="0" err="1"/>
              <a:t>уонна</a:t>
            </a:r>
            <a:r>
              <a:rPr lang="ru-RU" dirty="0"/>
              <a:t> </a:t>
            </a:r>
            <a:r>
              <a:rPr lang="ru-RU" dirty="0" err="1"/>
              <a:t>тиэргэӊӊэ </a:t>
            </a:r>
            <a:r>
              <a:rPr lang="ru-RU" dirty="0"/>
              <a:t>(ромашка, клевер, вьюнок, василек , малина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эбэтэр</a:t>
            </a:r>
            <a:r>
              <a:rPr lang="ru-RU" dirty="0"/>
              <a:t> </a:t>
            </a:r>
            <a:r>
              <a:rPr lang="ru-RU" dirty="0" err="1"/>
              <a:t>биэ</a:t>
            </a:r>
            <a:r>
              <a:rPr lang="ru-RU" dirty="0"/>
              <a:t> </a:t>
            </a:r>
            <a:r>
              <a:rPr lang="ru-RU" dirty="0" err="1"/>
              <a:t>эмийэ</a:t>
            </a:r>
            <a:r>
              <a:rPr lang="ru-RU" dirty="0"/>
              <a:t>, груша, </a:t>
            </a:r>
            <a:r>
              <a:rPr lang="ru-RU" dirty="0" err="1"/>
              <a:t>дьэдьэн</a:t>
            </a:r>
            <a:r>
              <a:rPr lang="ru-RU" dirty="0"/>
              <a:t>, яблоко, роза.) </a:t>
            </a:r>
            <a:r>
              <a:rPr lang="ru-RU" b="1" i="1" u="sng" dirty="0" err="1"/>
              <a:t>Суруннээн</a:t>
            </a:r>
            <a:r>
              <a:rPr lang="ru-RU" b="1" i="1" u="sng" dirty="0"/>
              <a:t> </a:t>
            </a:r>
            <a:r>
              <a:rPr lang="ru-RU" b="1" i="1" u="sng" dirty="0" err="1"/>
              <a:t>хара</a:t>
            </a:r>
            <a:r>
              <a:rPr lang="ru-RU" b="1" i="1" u="sng" dirty="0"/>
              <a:t> </a:t>
            </a:r>
            <a:r>
              <a:rPr lang="ru-RU" b="1" i="1" u="sng" dirty="0" err="1"/>
              <a:t>буор</a:t>
            </a:r>
            <a:r>
              <a:rPr lang="ru-RU" b="1" i="1" u="sng" dirty="0"/>
              <a:t> </a:t>
            </a:r>
            <a:r>
              <a:rPr lang="ru-RU" b="1" i="1" u="sng" dirty="0" err="1" smtClean="0"/>
              <a:t>буолар</a:t>
            </a:r>
            <a:r>
              <a:rPr lang="ru-RU" b="1" i="1" u="sng" dirty="0" smtClean="0"/>
              <a:t>.</a:t>
            </a:r>
          </a:p>
          <a:p>
            <a:pPr lvl="0">
              <a:buNone/>
            </a:pPr>
            <a:endParaRPr lang="ru-RU" dirty="0"/>
          </a:p>
          <a:p>
            <a:pPr lvl="0"/>
            <a:r>
              <a:rPr lang="ru-RU" b="1" i="1" u="sng" dirty="0" err="1"/>
              <a:t>рН</a:t>
            </a:r>
            <a:r>
              <a:rPr lang="ru-RU" b="1" i="1" u="sng" dirty="0"/>
              <a:t>  8-14 </a:t>
            </a:r>
            <a:r>
              <a:rPr lang="ru-RU" dirty="0"/>
              <a:t>буола5ына  </a:t>
            </a:r>
            <a:r>
              <a:rPr lang="ru-RU" dirty="0" err="1"/>
              <a:t>буорга</a:t>
            </a:r>
            <a:r>
              <a:rPr lang="ru-RU" dirty="0"/>
              <a:t> </a:t>
            </a:r>
            <a:r>
              <a:rPr lang="ru-RU" dirty="0" err="1"/>
              <a:t>туус</a:t>
            </a:r>
            <a:r>
              <a:rPr lang="ru-RU" dirty="0"/>
              <a:t> </a:t>
            </a:r>
            <a:r>
              <a:rPr lang="ru-RU" dirty="0" err="1"/>
              <a:t>элбэх</a:t>
            </a:r>
            <a:r>
              <a:rPr lang="ru-RU" dirty="0"/>
              <a:t> (</a:t>
            </a:r>
            <a:r>
              <a:rPr lang="ru-RU" dirty="0" err="1"/>
              <a:t>субуөкулэ</a:t>
            </a:r>
            <a:r>
              <a:rPr lang="ru-RU" dirty="0"/>
              <a:t>, тыква, кабачок, </a:t>
            </a:r>
            <a:r>
              <a:rPr lang="ru-RU" dirty="0" err="1"/>
              <a:t>моркуоп</a:t>
            </a:r>
            <a:r>
              <a:rPr lang="ru-RU" dirty="0"/>
              <a:t>, </a:t>
            </a:r>
            <a:r>
              <a:rPr lang="ru-RU" dirty="0" err="1"/>
              <a:t>луук</a:t>
            </a:r>
            <a:r>
              <a:rPr lang="ru-RU" dirty="0"/>
              <a:t>, чеснок, тюльпан, </a:t>
            </a:r>
            <a:r>
              <a:rPr lang="ru-RU" dirty="0" err="1"/>
              <a:t>астралар</a:t>
            </a:r>
            <a:r>
              <a:rPr lang="ru-RU" dirty="0"/>
              <a:t>. </a:t>
            </a:r>
            <a:r>
              <a:rPr lang="ru-RU" dirty="0" err="1"/>
              <a:t>Тиэргэӊӊэ </a:t>
            </a:r>
            <a:r>
              <a:rPr lang="ru-RU" dirty="0"/>
              <a:t>хапта5ас, моонньо5он, </a:t>
            </a:r>
            <a:r>
              <a:rPr lang="ru-RU" dirty="0" err="1"/>
              <a:t>сардаанатыӊылар.</a:t>
            </a:r>
            <a:r>
              <a:rPr lang="ru-RU" dirty="0"/>
              <a:t>) </a:t>
            </a:r>
            <a:r>
              <a:rPr lang="ru-RU" b="1" i="1" u="sng" dirty="0" err="1"/>
              <a:t>Суруннээн</a:t>
            </a:r>
            <a:r>
              <a:rPr lang="ru-RU" b="1" i="1" u="sng" dirty="0"/>
              <a:t> </a:t>
            </a:r>
            <a:r>
              <a:rPr lang="ru-RU" b="1" i="1" u="sng" dirty="0" err="1"/>
              <a:t>кумахтаах</a:t>
            </a:r>
            <a:r>
              <a:rPr lang="ru-RU" b="1" i="1" u="sng" dirty="0"/>
              <a:t> </a:t>
            </a:r>
            <a:r>
              <a:rPr lang="ru-RU" b="1" i="1" u="sng" dirty="0" err="1"/>
              <a:t>буор</a:t>
            </a:r>
            <a:r>
              <a:rPr lang="ru-RU" b="1" i="1" u="sng" dirty="0"/>
              <a:t> </a:t>
            </a:r>
            <a:r>
              <a:rPr lang="ru-RU" b="1" i="1" u="sng" dirty="0" err="1"/>
              <a:t>буолар</a:t>
            </a:r>
            <a:r>
              <a:rPr lang="ru-RU" b="1" i="1" u="sng" dirty="0"/>
              <a:t>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3" descr="S80227-100416.jpg"/>
          <p:cNvPicPr>
            <a:picLocks noChangeAspect="1"/>
          </p:cNvPicPr>
          <p:nvPr/>
        </p:nvPicPr>
        <p:blipFill>
          <a:blip r:embed="rId2"/>
          <a:srcRect t="49251" r="50890" b="43420"/>
          <a:stretch>
            <a:fillRect/>
          </a:stretch>
        </p:blipFill>
        <p:spPr>
          <a:xfrm>
            <a:off x="0" y="0"/>
            <a:ext cx="8215338" cy="18573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69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Василий Докучаев </a:t>
            </a:r>
            <a:r>
              <a:rPr lang="ru-RU" dirty="0" err="1"/>
              <a:t>к</a:t>
            </a:r>
            <a:r>
              <a:rPr lang="ru-RU" dirty="0" err="1" smtClean="0"/>
              <a:t>имий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38" y="1714488"/>
            <a:ext cx="4038600" cy="4525963"/>
          </a:xfrm>
        </p:spPr>
        <p:txBody>
          <a:bodyPr/>
          <a:lstStyle/>
          <a:p>
            <a:r>
              <a:rPr lang="ru-RU" dirty="0" smtClean="0"/>
              <a:t>Василий Васильевич Докучаев – </a:t>
            </a:r>
            <a:r>
              <a:rPr lang="ru-RU" dirty="0" err="1" smtClean="0"/>
              <a:t>буору</a:t>
            </a:r>
            <a:r>
              <a:rPr lang="ru-RU" dirty="0" smtClean="0"/>
              <a:t> </a:t>
            </a:r>
            <a:r>
              <a:rPr lang="ru-RU" dirty="0" err="1" smtClean="0"/>
              <a:t>уөрэтиигэ уонна</a:t>
            </a:r>
            <a:r>
              <a:rPr lang="ru-RU" dirty="0" smtClean="0"/>
              <a:t> </a:t>
            </a:r>
            <a:r>
              <a:rPr lang="ru-RU" dirty="0" err="1" smtClean="0"/>
              <a:t>буорга</a:t>
            </a:r>
            <a:r>
              <a:rPr lang="ru-RU" dirty="0" smtClean="0"/>
              <a:t> </a:t>
            </a:r>
            <a:r>
              <a:rPr lang="ru-RU" dirty="0" err="1" smtClean="0"/>
              <a:t>араас</a:t>
            </a:r>
            <a:r>
              <a:rPr lang="ru-RU" dirty="0" smtClean="0"/>
              <a:t> </a:t>
            </a:r>
            <a:r>
              <a:rPr lang="ru-RU" dirty="0" err="1" smtClean="0"/>
              <a:t>эбиликтэри</a:t>
            </a:r>
            <a:r>
              <a:rPr lang="ru-RU" dirty="0" smtClean="0"/>
              <a:t> </a:t>
            </a:r>
            <a:r>
              <a:rPr lang="ru-RU" dirty="0" err="1" smtClean="0"/>
              <a:t>туттууга</a:t>
            </a:r>
            <a:r>
              <a:rPr lang="ru-RU" dirty="0" smtClean="0"/>
              <a:t> </a:t>
            </a:r>
            <a:r>
              <a:rPr lang="ru-RU" dirty="0" err="1" smtClean="0"/>
              <a:t>улахан</a:t>
            </a:r>
            <a:r>
              <a:rPr lang="ru-RU" dirty="0" smtClean="0"/>
              <a:t> </a:t>
            </a:r>
            <a:r>
              <a:rPr lang="ru-RU" dirty="0" err="1" smtClean="0"/>
              <a:t>кылааты</a:t>
            </a:r>
            <a:r>
              <a:rPr lang="ru-RU" dirty="0" smtClean="0"/>
              <a:t> </a:t>
            </a:r>
            <a:r>
              <a:rPr lang="ru-RU" dirty="0" err="1" smtClean="0"/>
              <a:t>киллэрбит</a:t>
            </a:r>
            <a:r>
              <a:rPr lang="ru-RU" dirty="0" smtClean="0"/>
              <a:t>, </a:t>
            </a:r>
            <a:r>
              <a:rPr lang="ru-RU" dirty="0" err="1" smtClean="0"/>
              <a:t>киэӊ билиилээх</a:t>
            </a:r>
            <a:r>
              <a:rPr lang="ru-RU" dirty="0" smtClean="0"/>
              <a:t> </a:t>
            </a:r>
            <a:r>
              <a:rPr lang="ru-RU" dirty="0" err="1" smtClean="0"/>
              <a:t>учуонай</a:t>
            </a:r>
            <a:r>
              <a:rPr lang="ru-RU" dirty="0" smtClean="0"/>
              <a:t>- почвовед.</a:t>
            </a:r>
            <a:endParaRPr lang="en-US" dirty="0" smtClean="0"/>
          </a:p>
        </p:txBody>
      </p:sp>
      <p:pic>
        <p:nvPicPr>
          <p:cNvPr id="6" name="Содержимое 5" descr="S80227-09232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556" t="13437" r="55555" b="60000"/>
          <a:stretch>
            <a:fillRect/>
          </a:stretch>
        </p:blipFill>
        <p:spPr>
          <a:xfrm>
            <a:off x="642910" y="1571612"/>
            <a:ext cx="3571900" cy="4337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773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58240899_333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4041230" y="428604"/>
            <a:ext cx="4857783" cy="3643338"/>
          </a:xfrm>
        </p:spPr>
      </p:pic>
      <p:sp>
        <p:nvSpPr>
          <p:cNvPr id="9" name="Прямоугольник 8"/>
          <p:cNvSpPr/>
          <p:nvPr/>
        </p:nvSpPr>
        <p:spPr>
          <a:xfrm>
            <a:off x="0" y="4214818"/>
            <a:ext cx="8929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Бол5омто5ут и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махтал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536504"/>
          </a:xfrm>
        </p:spPr>
        <p:txBody>
          <a:bodyPr>
            <a:normAutofit/>
          </a:bodyPr>
          <a:lstStyle/>
          <a:p>
            <a:r>
              <a:rPr lang="ru-RU" dirty="0" err="1"/>
              <a:t>Утуө</a:t>
            </a:r>
            <a:r>
              <a:rPr lang="ru-RU" dirty="0"/>
              <a:t> </a:t>
            </a:r>
            <a:r>
              <a:rPr lang="ru-RU" dirty="0" err="1"/>
              <a:t>сарсыарда</a:t>
            </a:r>
            <a:r>
              <a:rPr lang="ru-RU" dirty="0"/>
              <a:t> </a:t>
            </a:r>
            <a:r>
              <a:rPr lang="ru-RU" dirty="0" err="1"/>
              <a:t>ууммут</a:t>
            </a:r>
            <a:r>
              <a:rPr lang="ru-RU" dirty="0"/>
              <a:t> куӊӊэ </a:t>
            </a:r>
            <a:r>
              <a:rPr lang="ru-RU" dirty="0" err="1"/>
              <a:t>уонна</a:t>
            </a:r>
            <a:r>
              <a:rPr lang="ru-RU" dirty="0"/>
              <a:t> </a:t>
            </a:r>
            <a:r>
              <a:rPr lang="ru-RU" dirty="0" err="1"/>
              <a:t>чыычаахтарга</a:t>
            </a:r>
            <a:r>
              <a:rPr lang="ru-RU" dirty="0"/>
              <a:t>!</a:t>
            </a:r>
          </a:p>
          <a:p>
            <a:r>
              <a:rPr lang="ru-RU" dirty="0" err="1"/>
              <a:t>Утуө</a:t>
            </a:r>
            <a:r>
              <a:rPr lang="ru-RU" dirty="0"/>
              <a:t> </a:t>
            </a:r>
            <a:r>
              <a:rPr lang="ru-RU" dirty="0" err="1"/>
              <a:t>сарсыарда</a:t>
            </a:r>
            <a:r>
              <a:rPr lang="ru-RU" dirty="0"/>
              <a:t> </a:t>
            </a:r>
            <a:r>
              <a:rPr lang="ru-RU" dirty="0" err="1"/>
              <a:t>мичийэр</a:t>
            </a:r>
            <a:r>
              <a:rPr lang="ru-RU" dirty="0"/>
              <a:t> </a:t>
            </a:r>
            <a:r>
              <a:rPr lang="ru-RU" dirty="0" err="1"/>
              <a:t>сирэйдэргэ</a:t>
            </a:r>
            <a:r>
              <a:rPr lang="ru-RU" dirty="0"/>
              <a:t>!</a:t>
            </a:r>
          </a:p>
          <a:p>
            <a:r>
              <a:rPr lang="ru-RU" dirty="0" err="1"/>
              <a:t>Бэйэ</a:t>
            </a:r>
            <a:r>
              <a:rPr lang="ru-RU" dirty="0"/>
              <a:t> бэйэ5итин </a:t>
            </a:r>
            <a:r>
              <a:rPr lang="ru-RU" dirty="0" err="1"/>
              <a:t>көрсун</a:t>
            </a:r>
            <a:r>
              <a:rPr lang="ru-RU" dirty="0"/>
              <a:t>, </a:t>
            </a:r>
            <a:r>
              <a:rPr lang="ru-RU" dirty="0" err="1"/>
              <a:t>мичээрдэ</a:t>
            </a:r>
            <a:r>
              <a:rPr lang="ru-RU" dirty="0"/>
              <a:t> </a:t>
            </a:r>
            <a:r>
              <a:rPr lang="ru-RU" dirty="0" err="1"/>
              <a:t>бэлэхтэ</a:t>
            </a:r>
            <a:r>
              <a:rPr lang="en-US" dirty="0"/>
              <a:t>h</a:t>
            </a:r>
            <a:r>
              <a:rPr lang="ru-RU" dirty="0"/>
              <a:t>ин, сити</a:t>
            </a:r>
            <a:r>
              <a:rPr lang="en-US" dirty="0"/>
              <a:t>h</a:t>
            </a:r>
            <a:r>
              <a:rPr lang="ru-RU" dirty="0" err="1"/>
              <a:t>иитэ</a:t>
            </a:r>
            <a:r>
              <a:rPr lang="ru-RU" dirty="0"/>
              <a:t> ба5арын!</a:t>
            </a:r>
          </a:p>
          <a:p>
            <a:r>
              <a:rPr lang="ru-RU" dirty="0"/>
              <a:t>Би</a:t>
            </a:r>
            <a:r>
              <a:rPr lang="en-US" dirty="0"/>
              <a:t>h</a:t>
            </a:r>
            <a:r>
              <a:rPr lang="ru-RU" dirty="0" err="1"/>
              <a:t>иги</a:t>
            </a:r>
            <a:r>
              <a:rPr lang="ru-RU" dirty="0"/>
              <a:t> </a:t>
            </a:r>
            <a:r>
              <a:rPr lang="ru-RU" dirty="0" err="1"/>
              <a:t>харахтарбыт</a:t>
            </a:r>
            <a:r>
              <a:rPr lang="ru-RU" dirty="0"/>
              <a:t> </a:t>
            </a:r>
            <a:r>
              <a:rPr lang="ru-RU" dirty="0" err="1"/>
              <a:t>барытын</a:t>
            </a:r>
            <a:r>
              <a:rPr lang="ru-RU" dirty="0"/>
              <a:t> … (</a:t>
            </a:r>
            <a:r>
              <a:rPr lang="ru-RU" dirty="0" err="1"/>
              <a:t>көрөллөр</a:t>
            </a:r>
            <a:r>
              <a:rPr lang="ru-RU" dirty="0"/>
              <a:t>),</a:t>
            </a:r>
          </a:p>
          <a:p>
            <a:r>
              <a:rPr lang="ru-RU" dirty="0"/>
              <a:t>Би</a:t>
            </a:r>
            <a:r>
              <a:rPr lang="en-US" dirty="0"/>
              <a:t>h</a:t>
            </a:r>
            <a:r>
              <a:rPr lang="ru-RU" dirty="0" err="1"/>
              <a:t>иги</a:t>
            </a:r>
            <a:r>
              <a:rPr lang="ru-RU" dirty="0"/>
              <a:t> </a:t>
            </a:r>
            <a:r>
              <a:rPr lang="ru-RU" dirty="0" err="1"/>
              <a:t>кулгаахтарбыт</a:t>
            </a:r>
            <a:r>
              <a:rPr lang="ru-RU" dirty="0"/>
              <a:t> </a:t>
            </a:r>
            <a:r>
              <a:rPr lang="ru-RU" dirty="0" err="1"/>
              <a:t>чуордук</a:t>
            </a:r>
            <a:r>
              <a:rPr lang="ru-RU" dirty="0"/>
              <a:t>… (</a:t>
            </a:r>
            <a:r>
              <a:rPr lang="ru-RU" dirty="0" err="1"/>
              <a:t>истэллэр</a:t>
            </a:r>
            <a:r>
              <a:rPr lang="ru-RU" dirty="0"/>
              <a:t>),</a:t>
            </a:r>
          </a:p>
          <a:p>
            <a:r>
              <a:rPr lang="ru-RU" dirty="0"/>
              <a:t>Би</a:t>
            </a:r>
            <a:r>
              <a:rPr lang="en-US" dirty="0"/>
              <a:t>h</a:t>
            </a:r>
            <a:r>
              <a:rPr lang="ru-RU" dirty="0" err="1"/>
              <a:t>иги</a:t>
            </a:r>
            <a:r>
              <a:rPr lang="ru-RU" dirty="0"/>
              <a:t> </a:t>
            </a:r>
            <a:r>
              <a:rPr lang="ru-RU" dirty="0" err="1"/>
              <a:t>төбөбут</a:t>
            </a:r>
            <a:r>
              <a:rPr lang="ru-RU" dirty="0"/>
              <a:t> </a:t>
            </a:r>
            <a:r>
              <a:rPr lang="ru-RU" dirty="0" err="1"/>
              <a:t>бэркэ</a:t>
            </a:r>
            <a:r>
              <a:rPr lang="ru-RU" dirty="0"/>
              <a:t> </a:t>
            </a:r>
            <a:r>
              <a:rPr lang="ru-RU" dirty="0" err="1"/>
              <a:t>диэн</a:t>
            </a:r>
            <a:r>
              <a:rPr lang="ru-RU" dirty="0"/>
              <a:t>… (</a:t>
            </a:r>
            <a:r>
              <a:rPr lang="ru-RU" dirty="0" err="1"/>
              <a:t>толкуйдуур</a:t>
            </a:r>
            <a:r>
              <a:rPr lang="ru-RU" dirty="0"/>
              <a:t>)!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18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Сурук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«Кунду </a:t>
            </a:r>
            <a:r>
              <a:rPr lang="ru-RU" dirty="0" err="1" smtClean="0">
                <a:latin typeface="Monotype Corsiva" pitchFamily="66" charset="0"/>
              </a:rPr>
              <a:t>уөрэнээччилэр</a:t>
            </a:r>
            <a:r>
              <a:rPr lang="ru-RU" dirty="0" smtClean="0">
                <a:latin typeface="Monotype Corsiva" pitchFamily="66" charset="0"/>
              </a:rPr>
              <a:t>! </a:t>
            </a:r>
            <a:r>
              <a:rPr lang="ru-RU" dirty="0" err="1" smtClean="0">
                <a:latin typeface="Monotype Corsiva" pitchFamily="66" charset="0"/>
              </a:rPr>
              <a:t>Бу</a:t>
            </a:r>
            <a:r>
              <a:rPr lang="ru-RU" dirty="0" smtClean="0">
                <a:latin typeface="Monotype Corsiva" pitchFamily="66" charset="0"/>
              </a:rPr>
              <a:t> Василий Докучаев </a:t>
            </a:r>
            <a:r>
              <a:rPr lang="ru-RU" dirty="0" err="1" smtClean="0">
                <a:latin typeface="Monotype Corsiva" pitchFamily="66" charset="0"/>
              </a:rPr>
              <a:t>аатынан</a:t>
            </a:r>
            <a:r>
              <a:rPr lang="ru-RU" dirty="0" smtClean="0">
                <a:latin typeface="Monotype Corsiva" pitchFamily="66" charset="0"/>
              </a:rPr>
              <a:t> Москватаа5ы </a:t>
            </a:r>
            <a:r>
              <a:rPr lang="ru-RU" dirty="0" err="1" smtClean="0">
                <a:latin typeface="Monotype Corsiva" pitchFamily="66" charset="0"/>
              </a:rPr>
              <a:t>Федеральнай</a:t>
            </a:r>
            <a:r>
              <a:rPr lang="ru-RU" dirty="0" smtClean="0">
                <a:latin typeface="Monotype Corsiva" pitchFamily="66" charset="0"/>
              </a:rPr>
              <a:t> научно-</a:t>
            </a:r>
            <a:r>
              <a:rPr lang="ru-RU" dirty="0" err="1" smtClean="0">
                <a:latin typeface="Monotype Corsiva" pitchFamily="66" charset="0"/>
              </a:rPr>
              <a:t>почвеннай</a:t>
            </a:r>
            <a:r>
              <a:rPr lang="ru-RU" dirty="0" smtClean="0">
                <a:latin typeface="Monotype Corsiva" pitchFamily="66" charset="0"/>
              </a:rPr>
              <a:t> институт </a:t>
            </a:r>
            <a:r>
              <a:rPr lang="ru-RU" dirty="0" err="1" smtClean="0">
                <a:latin typeface="Monotype Corsiva" pitchFamily="66" charset="0"/>
              </a:rPr>
              <a:t>лабораториятын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улэ</a:t>
            </a:r>
            <a:r>
              <a:rPr lang="en-US" dirty="0" smtClean="0">
                <a:latin typeface="Monotype Corsiva" pitchFamily="66" charset="0"/>
              </a:rPr>
              <a:t>h</a:t>
            </a:r>
            <a:r>
              <a:rPr lang="ru-RU" dirty="0" err="1" smtClean="0">
                <a:latin typeface="Monotype Corsiva" pitchFamily="66" charset="0"/>
              </a:rPr>
              <a:t>иттэрэ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суруйабыт</a:t>
            </a:r>
            <a:r>
              <a:rPr lang="ru-RU" dirty="0" smtClean="0">
                <a:latin typeface="Monotype Corsiva" pitchFamily="66" charset="0"/>
              </a:rPr>
              <a:t>! Би</a:t>
            </a:r>
            <a:r>
              <a:rPr lang="en-US" dirty="0" smtClean="0">
                <a:latin typeface="Monotype Corsiva" pitchFamily="66" charset="0"/>
              </a:rPr>
              <a:t>h</a:t>
            </a:r>
            <a:r>
              <a:rPr lang="ru-RU" dirty="0" err="1" smtClean="0">
                <a:latin typeface="Monotype Corsiva" pitchFamily="66" charset="0"/>
              </a:rPr>
              <a:t>иги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аан</a:t>
            </a:r>
            <a:r>
              <a:rPr lang="ru-RU" dirty="0" smtClean="0">
                <a:latin typeface="Monotype Corsiva" pitchFamily="66" charset="0"/>
              </a:rPr>
              <a:t> дойду </a:t>
            </a:r>
            <a:r>
              <a:rPr lang="ru-RU" dirty="0" err="1" smtClean="0">
                <a:latin typeface="Monotype Corsiva" pitchFamily="66" charset="0"/>
              </a:rPr>
              <a:t>буорун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уөрэтэ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сылдьабыт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ол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эрэн</a:t>
            </a:r>
            <a:r>
              <a:rPr lang="ru-RU" dirty="0" smtClean="0">
                <a:latin typeface="Monotype Corsiva" pitchFamily="66" charset="0"/>
              </a:rPr>
              <a:t> э</a:t>
            </a:r>
            <a:r>
              <a:rPr lang="en-US" dirty="0" smtClean="0">
                <a:latin typeface="Monotype Corsiva" pitchFamily="66" charset="0"/>
              </a:rPr>
              <a:t>h</a:t>
            </a:r>
            <a:r>
              <a:rPr lang="ru-RU" dirty="0" err="1" smtClean="0">
                <a:latin typeface="Monotype Corsiva" pitchFamily="66" charset="0"/>
              </a:rPr>
              <a:t>иги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олорор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сиргит</a:t>
            </a:r>
            <a:r>
              <a:rPr lang="ru-RU" dirty="0" smtClean="0">
                <a:latin typeface="Monotype Corsiva" pitchFamily="66" charset="0"/>
              </a:rPr>
              <a:t> ыраа5а </a:t>
            </a:r>
            <a:r>
              <a:rPr lang="ru-RU" dirty="0" err="1" smtClean="0">
                <a:latin typeface="Monotype Corsiva" pitchFamily="66" charset="0"/>
              </a:rPr>
              <a:t>бэрт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буолан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сатаан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тиийбэккэбит</a:t>
            </a:r>
            <a:r>
              <a:rPr lang="ru-RU" dirty="0" smtClean="0">
                <a:latin typeface="Monotype Corsiva" pitchFamily="66" charset="0"/>
              </a:rPr>
              <a:t>, э</a:t>
            </a:r>
            <a:r>
              <a:rPr lang="en-US" dirty="0" smtClean="0">
                <a:latin typeface="Monotype Corsiva" pitchFamily="66" charset="0"/>
              </a:rPr>
              <a:t>h</a:t>
            </a:r>
            <a:r>
              <a:rPr lang="ru-RU" dirty="0" err="1" smtClean="0">
                <a:latin typeface="Monotype Corsiva" pitchFamily="66" charset="0"/>
              </a:rPr>
              <a:t>иэхэ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сорудахтыахпытын</a:t>
            </a:r>
            <a:r>
              <a:rPr lang="ru-RU" dirty="0" smtClean="0">
                <a:latin typeface="Monotype Corsiva" pitchFamily="66" charset="0"/>
              </a:rPr>
              <a:t> ба5арабыт. Ба</a:t>
            </a:r>
            <a:r>
              <a:rPr lang="en-US" dirty="0" smtClean="0">
                <a:latin typeface="Monotype Corsiva" pitchFamily="66" charset="0"/>
              </a:rPr>
              <a:t>h</a:t>
            </a:r>
            <a:r>
              <a:rPr lang="ru-RU" dirty="0" err="1" smtClean="0">
                <a:latin typeface="Monotype Corsiva" pitchFamily="66" charset="0"/>
              </a:rPr>
              <a:t>аалыста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сурук</a:t>
            </a:r>
            <a:r>
              <a:rPr lang="ru-RU" dirty="0" smtClean="0">
                <a:latin typeface="Monotype Corsiva" pitchFamily="66" charset="0"/>
              </a:rPr>
              <a:t> и</a:t>
            </a:r>
            <a:r>
              <a:rPr lang="en-US" dirty="0" smtClean="0">
                <a:latin typeface="Monotype Corsiva" pitchFamily="66" charset="0"/>
              </a:rPr>
              <a:t>h</a:t>
            </a:r>
            <a:r>
              <a:rPr lang="ru-RU" dirty="0" err="1" smtClean="0">
                <a:latin typeface="Monotype Corsiva" pitchFamily="66" charset="0"/>
              </a:rPr>
              <a:t>игэр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баар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хаартысканы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көру</a:t>
            </a:r>
            <a:r>
              <a:rPr lang="ru-RU" dirty="0" smtClean="0">
                <a:latin typeface="Monotype Corsiva" pitchFamily="66" charset="0"/>
              </a:rPr>
              <a:t>ӊ, </a:t>
            </a:r>
            <a:r>
              <a:rPr lang="ru-RU" dirty="0" err="1" smtClean="0">
                <a:latin typeface="Monotype Corsiva" pitchFamily="66" charset="0"/>
              </a:rPr>
              <a:t>би</a:t>
            </a:r>
            <a:r>
              <a:rPr lang="en-US" dirty="0" smtClean="0">
                <a:latin typeface="Monotype Corsiva" pitchFamily="66" charset="0"/>
              </a:rPr>
              <a:t>h</a:t>
            </a:r>
            <a:r>
              <a:rPr lang="ru-RU" dirty="0" err="1" smtClean="0">
                <a:latin typeface="Monotype Corsiva" pitchFamily="66" charset="0"/>
              </a:rPr>
              <a:t>иги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ыыппыт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былааммытынан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чинчийэр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улэ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ыытан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баран,төттөру</a:t>
            </a:r>
            <a:r>
              <a:rPr lang="ru-RU" dirty="0" smtClean="0">
                <a:latin typeface="Monotype Corsiva" pitchFamily="66" charset="0"/>
              </a:rPr>
              <a:t> институт </a:t>
            </a:r>
            <a:r>
              <a:rPr lang="ru-RU" dirty="0" err="1" smtClean="0">
                <a:latin typeface="Monotype Corsiva" pitchFamily="66" charset="0"/>
              </a:rPr>
              <a:t>аадыры</a:t>
            </a:r>
            <a:r>
              <a:rPr lang="en-US" dirty="0" smtClean="0">
                <a:latin typeface="Monotype Corsiva" pitchFamily="66" charset="0"/>
              </a:rPr>
              <a:t>h</a:t>
            </a:r>
            <a:r>
              <a:rPr lang="ru-RU" dirty="0" err="1" smtClean="0">
                <a:latin typeface="Monotype Corsiva" pitchFamily="66" charset="0"/>
              </a:rPr>
              <a:t>ыгар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суругунан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ыытаргытыгар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көрдө</a:t>
            </a:r>
            <a:r>
              <a:rPr lang="en-US" dirty="0" smtClean="0">
                <a:latin typeface="Monotype Corsiva" pitchFamily="66" charset="0"/>
              </a:rPr>
              <a:t>h</a:t>
            </a:r>
            <a:r>
              <a:rPr lang="ru-RU" dirty="0" err="1" smtClean="0">
                <a:latin typeface="Monotype Corsiva" pitchFamily="66" charset="0"/>
              </a:rPr>
              <a:t>уө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этибит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Эрэли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кытта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научнай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улэ</a:t>
            </a:r>
            <a:r>
              <a:rPr lang="en-US" dirty="0" smtClean="0">
                <a:latin typeface="Monotype Corsiva" pitchFamily="66" charset="0"/>
              </a:rPr>
              <a:t>h</a:t>
            </a:r>
            <a:r>
              <a:rPr lang="ru-RU" dirty="0" err="1" smtClean="0">
                <a:latin typeface="Monotype Corsiva" pitchFamily="66" charset="0"/>
              </a:rPr>
              <a:t>иттэр</a:t>
            </a:r>
            <a:r>
              <a:rPr lang="ru-RU" dirty="0" smtClean="0">
                <a:latin typeface="Monotype Corsiva" pitchFamily="66" charset="0"/>
              </a:rPr>
              <a:t>!»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9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рез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4572000" cy="2798064"/>
          </a:xfrm>
        </p:spPr>
      </p:pic>
      <p:pic>
        <p:nvPicPr>
          <p:cNvPr id="7" name="Рисунок 6" descr="срез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86124"/>
            <a:ext cx="4500594" cy="298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рез почв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85728"/>
            <a:ext cx="3790004" cy="6072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3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Уруок</a:t>
            </a:r>
            <a:r>
              <a:rPr lang="ru-RU" dirty="0" smtClean="0"/>
              <a:t> </a:t>
            </a:r>
            <a:r>
              <a:rPr lang="ru-RU" dirty="0" err="1" smtClean="0"/>
              <a:t>тиэмэтэ</a:t>
            </a:r>
            <a:r>
              <a:rPr lang="ru-RU" dirty="0" smtClean="0"/>
              <a:t>, </a:t>
            </a:r>
            <a:r>
              <a:rPr lang="ru-RU" dirty="0" err="1" smtClean="0"/>
              <a:t>сыала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43050"/>
            <a:ext cx="5072098" cy="4873752"/>
          </a:xfrm>
        </p:spPr>
        <p:txBody>
          <a:bodyPr>
            <a:normAutofit/>
          </a:bodyPr>
          <a:lstStyle/>
          <a:p>
            <a:r>
              <a:rPr lang="ru-RU" dirty="0" err="1" smtClean="0"/>
              <a:t>Тиэмэтэ</a:t>
            </a:r>
            <a:r>
              <a:rPr lang="ru-RU" dirty="0" smtClean="0"/>
              <a:t>: </a:t>
            </a:r>
            <a:r>
              <a:rPr lang="ru-RU" dirty="0" err="1" smtClean="0"/>
              <a:t>Буор</a:t>
            </a:r>
            <a:r>
              <a:rPr lang="ru-RU" dirty="0" smtClean="0"/>
              <a:t>- Сир </a:t>
            </a:r>
            <a:r>
              <a:rPr lang="ru-RU" dirty="0" err="1" smtClean="0"/>
              <a:t>ийэбит</a:t>
            </a:r>
            <a:r>
              <a:rPr lang="ru-RU" dirty="0" smtClean="0"/>
              <a:t> </a:t>
            </a:r>
            <a:r>
              <a:rPr lang="ru-RU" dirty="0" err="1" smtClean="0"/>
              <a:t>урдуку</a:t>
            </a:r>
            <a:r>
              <a:rPr lang="ru-RU" dirty="0" smtClean="0"/>
              <a:t> </a:t>
            </a:r>
            <a:r>
              <a:rPr lang="ru-RU" dirty="0" err="1" smtClean="0"/>
              <a:t>араната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Сыал</a:t>
            </a:r>
            <a:r>
              <a:rPr lang="ru-RU" dirty="0" smtClean="0"/>
              <a:t>: </a:t>
            </a:r>
            <a:r>
              <a:rPr lang="ru-RU" dirty="0" err="1" smtClean="0"/>
              <a:t>Буору</a:t>
            </a:r>
            <a:r>
              <a:rPr lang="ru-RU" dirty="0" smtClean="0"/>
              <a:t> </a:t>
            </a:r>
            <a:r>
              <a:rPr lang="ru-RU" dirty="0" err="1" smtClean="0"/>
              <a:t>чиӊэтэн</a:t>
            </a:r>
            <a:r>
              <a:rPr lang="ru-RU" dirty="0" smtClean="0"/>
              <a:t> </a:t>
            </a:r>
            <a:r>
              <a:rPr lang="ru-RU" dirty="0" err="1" smtClean="0"/>
              <a:t>уөрэтии</a:t>
            </a:r>
            <a:r>
              <a:rPr lang="ru-RU" dirty="0" smtClean="0"/>
              <a:t>, </a:t>
            </a:r>
            <a:r>
              <a:rPr lang="ru-RU" dirty="0" err="1" smtClean="0"/>
              <a:t>былаанынан</a:t>
            </a:r>
            <a:r>
              <a:rPr lang="ru-RU" dirty="0" smtClean="0"/>
              <a:t> </a:t>
            </a:r>
            <a:r>
              <a:rPr lang="ru-RU" dirty="0" err="1" smtClean="0"/>
              <a:t>улэлии</a:t>
            </a:r>
            <a:r>
              <a:rPr lang="ru-RU" dirty="0" smtClean="0"/>
              <a:t>, лаборатория </a:t>
            </a:r>
            <a:r>
              <a:rPr lang="ru-RU" dirty="0" err="1" smtClean="0"/>
              <a:t>улэ</a:t>
            </a:r>
            <a:r>
              <a:rPr lang="en-US" dirty="0" smtClean="0"/>
              <a:t>h</a:t>
            </a:r>
            <a:r>
              <a:rPr lang="ru-RU" dirty="0" err="1" smtClean="0"/>
              <a:t>иттэригэр</a:t>
            </a:r>
            <a:r>
              <a:rPr lang="ru-RU" dirty="0" smtClean="0"/>
              <a:t> </a:t>
            </a:r>
            <a:r>
              <a:rPr lang="ru-RU" dirty="0" err="1" smtClean="0"/>
              <a:t>көмөлө</a:t>
            </a:r>
            <a:r>
              <a:rPr lang="en-US" dirty="0" smtClean="0"/>
              <a:t>h</a:t>
            </a:r>
            <a:r>
              <a:rPr lang="ru-RU" dirty="0" err="1" smtClean="0"/>
              <a:t>уу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1458240899_3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64331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259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Буор</a:t>
            </a:r>
            <a:r>
              <a:rPr lang="ru-RU" dirty="0" smtClean="0"/>
              <a:t>» </a:t>
            </a:r>
            <a:r>
              <a:rPr lang="ru-RU" dirty="0" err="1" smtClean="0"/>
              <a:t>суолтата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00174"/>
            <a:ext cx="7853394" cy="4873752"/>
          </a:xfrm>
        </p:spPr>
        <p:txBody>
          <a:bodyPr/>
          <a:lstStyle/>
          <a:p>
            <a:r>
              <a:rPr lang="ru-RU" dirty="0" err="1" smtClean="0"/>
              <a:t>Буор</a:t>
            </a:r>
            <a:r>
              <a:rPr lang="ru-RU" dirty="0" smtClean="0"/>
              <a:t>- </a:t>
            </a:r>
            <a:r>
              <a:rPr lang="ru-RU" dirty="0" err="1" smtClean="0"/>
              <a:t>диэн</a:t>
            </a:r>
            <a:r>
              <a:rPr lang="ru-RU" dirty="0" smtClean="0"/>
              <a:t> Сир </a:t>
            </a:r>
            <a:r>
              <a:rPr lang="ru-RU" dirty="0" err="1" smtClean="0"/>
              <a:t>ийэбит</a:t>
            </a:r>
            <a:r>
              <a:rPr lang="ru-RU" dirty="0" smtClean="0"/>
              <a:t> </a:t>
            </a:r>
            <a:r>
              <a:rPr lang="ru-RU" dirty="0" err="1" smtClean="0"/>
              <a:t>урдуку</a:t>
            </a:r>
            <a:r>
              <a:rPr lang="ru-RU" dirty="0" smtClean="0"/>
              <a:t> </a:t>
            </a:r>
            <a:r>
              <a:rPr lang="ru-RU" dirty="0" err="1" smtClean="0"/>
              <a:t>араната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Буор</a:t>
            </a:r>
            <a:r>
              <a:rPr lang="ru-RU" dirty="0" smtClean="0"/>
              <a:t>- от-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ru-RU" dirty="0" err="1" smtClean="0"/>
              <a:t>уунэр</a:t>
            </a:r>
            <a:r>
              <a:rPr lang="ru-RU" dirty="0" smtClean="0"/>
              <a:t> </a:t>
            </a:r>
            <a:r>
              <a:rPr lang="ru-RU" dirty="0" err="1" smtClean="0"/>
              <a:t>кураанах</a:t>
            </a:r>
            <a:r>
              <a:rPr lang="ru-RU" dirty="0" smtClean="0"/>
              <a:t> </a:t>
            </a:r>
            <a:r>
              <a:rPr lang="ru-RU" dirty="0" err="1" smtClean="0"/>
              <a:t>сирэ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 descr="S80227-093649.jpg"/>
          <p:cNvPicPr>
            <a:picLocks noChangeAspect="1"/>
          </p:cNvPicPr>
          <p:nvPr/>
        </p:nvPicPr>
        <p:blipFill>
          <a:blip r:embed="rId2"/>
          <a:srcRect l="11956" t="4166" r="10870" b="64584"/>
          <a:stretch>
            <a:fillRect/>
          </a:stretch>
        </p:blipFill>
        <p:spPr>
          <a:xfrm>
            <a:off x="3786182" y="2786058"/>
            <a:ext cx="5072098" cy="365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690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</a:t>
            </a:r>
            <a:r>
              <a:rPr lang="ru-RU" dirty="0" err="1" smtClean="0"/>
              <a:t>эрэх</a:t>
            </a:r>
            <a:r>
              <a:rPr lang="ru-RU" dirty="0" smtClean="0"/>
              <a:t> </a:t>
            </a:r>
            <a:r>
              <a:rPr lang="ru-RU" dirty="0" err="1" smtClean="0"/>
              <a:t>буолуу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Научнай</a:t>
            </a:r>
            <a:r>
              <a:rPr lang="ru-RU" dirty="0" smtClean="0"/>
              <a:t> </a:t>
            </a:r>
            <a:r>
              <a:rPr lang="ru-RU" dirty="0" err="1" smtClean="0"/>
              <a:t>улэ</a:t>
            </a:r>
            <a:r>
              <a:rPr lang="en-US" dirty="0" smtClean="0"/>
              <a:t>h</a:t>
            </a:r>
            <a:r>
              <a:rPr lang="ru-RU" dirty="0" err="1" smtClean="0"/>
              <a:t>иттэр</a:t>
            </a:r>
            <a:r>
              <a:rPr lang="ru-RU" dirty="0" smtClean="0"/>
              <a:t> </a:t>
            </a:r>
            <a:r>
              <a:rPr lang="ru-RU" dirty="0" err="1" smtClean="0"/>
              <a:t>бэйэлэрин</a:t>
            </a:r>
            <a:r>
              <a:rPr lang="ru-RU" dirty="0" smtClean="0"/>
              <a:t> </a:t>
            </a:r>
            <a:r>
              <a:rPr lang="ru-RU" dirty="0" err="1" smtClean="0"/>
              <a:t>көмускэнэр сыалтан</a:t>
            </a:r>
            <a:r>
              <a:rPr lang="ru-RU" dirty="0" smtClean="0"/>
              <a:t>, </a:t>
            </a:r>
            <a:r>
              <a:rPr lang="ru-RU" dirty="0" err="1" smtClean="0"/>
              <a:t>араас</a:t>
            </a:r>
            <a:r>
              <a:rPr lang="ru-RU" dirty="0" smtClean="0"/>
              <a:t> </a:t>
            </a:r>
            <a:r>
              <a:rPr lang="ru-RU" dirty="0" err="1" smtClean="0"/>
              <a:t>сытыы</a:t>
            </a:r>
            <a:r>
              <a:rPr lang="ru-RU" dirty="0" smtClean="0"/>
              <a:t> </a:t>
            </a:r>
            <a:r>
              <a:rPr lang="ru-RU" dirty="0" err="1" smtClean="0"/>
              <a:t>эттиктэртэн</a:t>
            </a:r>
            <a:r>
              <a:rPr lang="ru-RU" dirty="0" smtClean="0"/>
              <a:t> </a:t>
            </a:r>
            <a:r>
              <a:rPr lang="ru-RU" dirty="0" err="1" smtClean="0"/>
              <a:t>уонна</a:t>
            </a:r>
            <a:r>
              <a:rPr lang="ru-RU" dirty="0" smtClean="0"/>
              <a:t> </a:t>
            </a:r>
            <a:r>
              <a:rPr lang="ru-RU" dirty="0" err="1" smtClean="0"/>
              <a:t>кирдээх</a:t>
            </a:r>
            <a:r>
              <a:rPr lang="ru-RU" dirty="0" smtClean="0"/>
              <a:t> </a:t>
            </a:r>
            <a:r>
              <a:rPr lang="ru-RU" dirty="0" err="1" smtClean="0"/>
              <a:t>улэттэн</a:t>
            </a:r>
            <a:r>
              <a:rPr lang="ru-RU" dirty="0" smtClean="0"/>
              <a:t> </a:t>
            </a:r>
            <a:r>
              <a:rPr lang="ru-RU" dirty="0" err="1" smtClean="0"/>
              <a:t>харыстанар</a:t>
            </a:r>
            <a:r>
              <a:rPr lang="ru-RU" dirty="0" smtClean="0"/>
              <a:t> </a:t>
            </a:r>
            <a:r>
              <a:rPr lang="ru-RU" dirty="0" err="1" smtClean="0"/>
              <a:t>танастаах</a:t>
            </a:r>
            <a:r>
              <a:rPr lang="ru-RU" dirty="0" smtClean="0"/>
              <a:t> </a:t>
            </a:r>
            <a:r>
              <a:rPr lang="ru-RU" dirty="0" err="1" smtClean="0"/>
              <a:t>буолуохтаахтар</a:t>
            </a:r>
            <a:r>
              <a:rPr lang="ru-RU" dirty="0" smtClean="0"/>
              <a:t>(!),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курдук</a:t>
            </a:r>
            <a:r>
              <a:rPr lang="ru-RU" dirty="0" smtClean="0"/>
              <a:t> э</a:t>
            </a:r>
            <a:r>
              <a:rPr lang="en-US" dirty="0" smtClean="0"/>
              <a:t>h</a:t>
            </a:r>
            <a:r>
              <a:rPr lang="ru-RU" dirty="0" err="1" smtClean="0"/>
              <a:t>иги</a:t>
            </a:r>
            <a:r>
              <a:rPr lang="ru-RU" dirty="0" smtClean="0"/>
              <a:t> </a:t>
            </a:r>
            <a:r>
              <a:rPr lang="ru-RU" dirty="0" err="1" smtClean="0"/>
              <a:t>билигин</a:t>
            </a:r>
            <a:r>
              <a:rPr lang="ru-RU" dirty="0" smtClean="0"/>
              <a:t> </a:t>
            </a:r>
            <a:r>
              <a:rPr lang="ru-RU" dirty="0" err="1" smtClean="0"/>
              <a:t>научнай</a:t>
            </a:r>
            <a:r>
              <a:rPr lang="ru-RU" dirty="0" smtClean="0"/>
              <a:t> </a:t>
            </a:r>
            <a:r>
              <a:rPr lang="ru-RU" dirty="0" err="1" smtClean="0"/>
              <a:t>улэ</a:t>
            </a:r>
            <a:r>
              <a:rPr lang="en-US" dirty="0" smtClean="0"/>
              <a:t>h</a:t>
            </a:r>
            <a:r>
              <a:rPr lang="ru-RU" dirty="0" err="1" smtClean="0"/>
              <a:t>иттэр</a:t>
            </a:r>
            <a:r>
              <a:rPr lang="ru-RU" dirty="0" smtClean="0"/>
              <a:t> буола5ыт </a:t>
            </a:r>
            <a:r>
              <a:rPr lang="ru-RU" dirty="0" err="1" smtClean="0"/>
              <a:t>уэрэнээччилэр</a:t>
            </a:r>
            <a:r>
              <a:rPr lang="ru-RU" dirty="0" smtClean="0"/>
              <a:t> </a:t>
            </a:r>
            <a:r>
              <a:rPr lang="ru-RU" dirty="0" err="1" smtClean="0"/>
              <a:t>буолан</a:t>
            </a:r>
            <a:r>
              <a:rPr lang="ru-RU" dirty="0" smtClean="0"/>
              <a:t> </a:t>
            </a:r>
            <a:r>
              <a:rPr lang="ru-RU" dirty="0" err="1" smtClean="0"/>
              <a:t>буттубут</a:t>
            </a:r>
            <a:r>
              <a:rPr lang="ru-RU" dirty="0" smtClean="0"/>
              <a:t> (!) </a:t>
            </a:r>
            <a:r>
              <a:rPr lang="ru-RU" dirty="0" err="1" smtClean="0"/>
              <a:t>иннигитигэр</a:t>
            </a:r>
            <a:r>
              <a:rPr lang="ru-RU" dirty="0" smtClean="0"/>
              <a:t> </a:t>
            </a:r>
            <a:r>
              <a:rPr lang="ru-RU" dirty="0" err="1" smtClean="0"/>
              <a:t>сытар</a:t>
            </a:r>
            <a:r>
              <a:rPr lang="ru-RU" dirty="0" smtClean="0"/>
              <a:t> </a:t>
            </a:r>
            <a:r>
              <a:rPr lang="ru-RU" dirty="0" err="1" smtClean="0"/>
              <a:t>ачыкы</a:t>
            </a:r>
            <a:r>
              <a:rPr lang="ru-RU" dirty="0" smtClean="0"/>
              <a:t>, перчатка </a:t>
            </a:r>
            <a:r>
              <a:rPr lang="ru-RU" dirty="0" err="1" smtClean="0"/>
              <a:t>уонна</a:t>
            </a:r>
            <a:r>
              <a:rPr lang="ru-RU" dirty="0" smtClean="0"/>
              <a:t> халат </a:t>
            </a:r>
            <a:r>
              <a:rPr lang="ru-RU" dirty="0" err="1" smtClean="0"/>
              <a:t>кэтэбит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S80227-094643.jpg"/>
          <p:cNvPicPr>
            <a:picLocks noChangeAspect="1"/>
          </p:cNvPicPr>
          <p:nvPr/>
        </p:nvPicPr>
        <p:blipFill>
          <a:blip r:embed="rId2"/>
          <a:srcRect l="12458" t="10416" r="11237" b="51042"/>
          <a:stretch>
            <a:fillRect/>
          </a:stretch>
        </p:blipFill>
        <p:spPr>
          <a:xfrm>
            <a:off x="4857752" y="1500174"/>
            <a:ext cx="3500462" cy="3143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52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Буор</a:t>
            </a:r>
            <a:r>
              <a:rPr lang="ru-RU" dirty="0" smtClean="0"/>
              <a:t> </a:t>
            </a:r>
            <a:r>
              <a:rPr lang="ru-RU" dirty="0" err="1" smtClean="0"/>
              <a:t>сурун</a:t>
            </a:r>
            <a:r>
              <a:rPr lang="ru-RU" dirty="0" smtClean="0"/>
              <a:t> </a:t>
            </a:r>
            <a:r>
              <a:rPr lang="ru-RU" dirty="0" err="1" smtClean="0"/>
              <a:t>суолтатын</a:t>
            </a:r>
            <a:r>
              <a:rPr lang="ru-RU" dirty="0" smtClean="0"/>
              <a:t> </a:t>
            </a:r>
            <a:r>
              <a:rPr lang="ru-RU" dirty="0" err="1" smtClean="0"/>
              <a:t>ыйын</a:t>
            </a:r>
            <a:r>
              <a:rPr lang="ru-RU" dirty="0" smtClean="0"/>
              <a:t> </a:t>
            </a:r>
            <a:r>
              <a:rPr lang="ru-RU" dirty="0" err="1" smtClean="0"/>
              <a:t>диэбиттэр</a:t>
            </a:r>
            <a:r>
              <a:rPr lang="ru-RU" dirty="0" smtClean="0"/>
              <a:t>…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- То5о </a:t>
            </a:r>
            <a:r>
              <a:rPr lang="ru-RU" dirty="0" err="1" smtClean="0"/>
              <a:t>буорга</a:t>
            </a:r>
            <a:r>
              <a:rPr lang="ru-RU" dirty="0" smtClean="0"/>
              <a:t> </a:t>
            </a:r>
            <a:r>
              <a:rPr lang="ru-RU" dirty="0" err="1" smtClean="0"/>
              <a:t>биир</a:t>
            </a:r>
            <a:r>
              <a:rPr lang="ru-RU" dirty="0" smtClean="0"/>
              <a:t> </a:t>
            </a:r>
            <a:r>
              <a:rPr lang="ru-RU" dirty="0" err="1" smtClean="0"/>
              <a:t>ытыс</a:t>
            </a:r>
            <a:r>
              <a:rPr lang="ru-RU" dirty="0" smtClean="0"/>
              <a:t> </a:t>
            </a:r>
            <a:r>
              <a:rPr lang="ru-RU" dirty="0" err="1" smtClean="0"/>
              <a:t>сиэмэ</a:t>
            </a:r>
            <a:r>
              <a:rPr lang="ru-RU" dirty="0" smtClean="0"/>
              <a:t> </a:t>
            </a:r>
            <a:r>
              <a:rPr lang="ru-RU" dirty="0" err="1" smtClean="0"/>
              <a:t>бырахтахпытына</a:t>
            </a:r>
            <a:r>
              <a:rPr lang="ru-RU" dirty="0" smtClean="0"/>
              <a:t> </a:t>
            </a:r>
            <a:r>
              <a:rPr lang="ru-RU" dirty="0" err="1" smtClean="0"/>
              <a:t>сыалай</a:t>
            </a:r>
            <a:r>
              <a:rPr lang="ru-RU" dirty="0" smtClean="0"/>
              <a:t> </a:t>
            </a:r>
            <a:r>
              <a:rPr lang="ru-RU" dirty="0" err="1" smtClean="0"/>
              <a:t>куулунан</a:t>
            </a:r>
            <a:r>
              <a:rPr lang="ru-RU" dirty="0" smtClean="0"/>
              <a:t> </a:t>
            </a:r>
            <a:r>
              <a:rPr lang="ru-RU" dirty="0" err="1" smtClean="0"/>
              <a:t>ылыахпытын</a:t>
            </a:r>
            <a:r>
              <a:rPr lang="ru-RU" dirty="0" smtClean="0"/>
              <a:t> </a:t>
            </a:r>
            <a:r>
              <a:rPr lang="ru-RU" dirty="0" err="1" smtClean="0"/>
              <a:t>сөбуй</a:t>
            </a:r>
            <a:r>
              <a:rPr lang="ru-RU" dirty="0" smtClean="0"/>
              <a:t>? </a:t>
            </a:r>
          </a:p>
          <a:p>
            <a:r>
              <a:rPr lang="ru-RU" dirty="0" err="1" smtClean="0"/>
              <a:t>Буор</a:t>
            </a:r>
            <a:r>
              <a:rPr lang="ru-RU" dirty="0" smtClean="0"/>
              <a:t> </a:t>
            </a:r>
            <a:r>
              <a:rPr lang="ru-RU" dirty="0" err="1" smtClean="0"/>
              <a:t>суолтата</a:t>
            </a:r>
            <a:r>
              <a:rPr lang="ru-RU" dirty="0" smtClean="0"/>
              <a:t> </a:t>
            </a:r>
            <a:r>
              <a:rPr lang="ru-RU" b="1" dirty="0" err="1" smtClean="0"/>
              <a:t>өлгөм уунуу</a:t>
            </a:r>
            <a:r>
              <a:rPr lang="ru-RU" dirty="0" smtClean="0"/>
              <a:t>.  </a:t>
            </a:r>
          </a:p>
        </p:txBody>
      </p:sp>
      <p:pic>
        <p:nvPicPr>
          <p:cNvPr id="1026" name="Picture 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63737" y="1285860"/>
            <a:ext cx="5080263" cy="502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636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Буорга</a:t>
            </a:r>
            <a:r>
              <a:rPr lang="ru-RU" dirty="0" smtClean="0"/>
              <a:t> </a:t>
            </a:r>
            <a:r>
              <a:rPr lang="ru-RU" dirty="0" err="1" smtClean="0"/>
              <a:t>өлгөм уунууну</a:t>
            </a:r>
            <a:r>
              <a:rPr lang="ru-RU" dirty="0" smtClean="0"/>
              <a:t> </a:t>
            </a:r>
            <a:r>
              <a:rPr lang="ru-RU" dirty="0" err="1" smtClean="0"/>
              <a:t>тупсарар</a:t>
            </a:r>
            <a:r>
              <a:rPr lang="ru-RU" dirty="0" smtClean="0"/>
              <a:t> </a:t>
            </a:r>
            <a:r>
              <a:rPr lang="ru-RU" dirty="0" err="1" smtClean="0"/>
              <a:t>туохтары</a:t>
            </a:r>
            <a:r>
              <a:rPr lang="ru-RU" dirty="0" smtClean="0"/>
              <a:t> билэ5итий?.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latin typeface="Monotype Corsiva" pitchFamily="66" charset="0"/>
              </a:rPr>
              <a:t>Ма</a:t>
            </a:r>
            <a:r>
              <a:rPr lang="ru-RU" dirty="0" err="1" smtClean="0">
                <a:latin typeface="Monotype Corsiva" pitchFamily="66" charset="0"/>
                <a:cs typeface="Times New Roman"/>
              </a:rPr>
              <a:t>ӊан өӊнөөх </a:t>
            </a:r>
            <a:r>
              <a:rPr lang="ru-RU" dirty="0" smtClean="0">
                <a:latin typeface="Monotype Corsiva" pitchFamily="66" charset="0"/>
                <a:cs typeface="Times New Roman"/>
              </a:rPr>
              <a:t>и</a:t>
            </a:r>
            <a:r>
              <a:rPr lang="en-US" dirty="0" smtClean="0">
                <a:latin typeface="Monotype Corsiva" pitchFamily="66" charset="0"/>
                <a:cs typeface="Times New Roman"/>
              </a:rPr>
              <a:t>h</a:t>
            </a:r>
            <a:r>
              <a:rPr lang="ru-RU" dirty="0" err="1" smtClean="0">
                <a:latin typeface="Monotype Corsiva" pitchFamily="66" charset="0"/>
                <a:cs typeface="Times New Roman"/>
              </a:rPr>
              <a:t>ити</a:t>
            </a:r>
            <a:r>
              <a:rPr lang="ru-RU" dirty="0" smtClean="0">
                <a:latin typeface="Monotype Corsiva" pitchFamily="66" charset="0"/>
                <a:cs typeface="Times New Roman"/>
              </a:rPr>
              <a:t> </a:t>
            </a:r>
            <a:r>
              <a:rPr lang="ru-RU" dirty="0" err="1" smtClean="0">
                <a:latin typeface="Monotype Corsiva" pitchFamily="66" charset="0"/>
                <a:cs typeface="Times New Roman"/>
              </a:rPr>
              <a:t>ылабыт</a:t>
            </a:r>
            <a:r>
              <a:rPr lang="ru-RU" dirty="0" smtClean="0">
                <a:latin typeface="Monotype Corsiva" pitchFamily="66" charset="0"/>
                <a:cs typeface="Times New Roman"/>
              </a:rPr>
              <a:t>, </a:t>
            </a:r>
            <a:r>
              <a:rPr lang="ru-RU" dirty="0" err="1" smtClean="0">
                <a:latin typeface="Monotype Corsiva" pitchFamily="66" charset="0"/>
                <a:cs typeface="Times New Roman"/>
              </a:rPr>
              <a:t>көрөбут.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err="1" smtClean="0">
                <a:latin typeface="Monotype Corsiva" pitchFamily="66" charset="0"/>
              </a:rPr>
              <a:t>Ханнык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хамсыыр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харамайдар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буор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уунуутун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тупсараллара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буолуой</a:t>
            </a:r>
            <a:r>
              <a:rPr lang="ru-RU" dirty="0" smtClean="0">
                <a:latin typeface="Monotype Corsiva" pitchFamily="66" charset="0"/>
              </a:rPr>
              <a:t>? </a:t>
            </a:r>
          </a:p>
          <a:p>
            <a:r>
              <a:rPr lang="ru-RU" dirty="0" err="1">
                <a:latin typeface="Monotype Corsiva" pitchFamily="66" charset="0"/>
              </a:rPr>
              <a:t>Б</a:t>
            </a:r>
            <a:r>
              <a:rPr lang="ru-RU" dirty="0" err="1" smtClean="0">
                <a:latin typeface="Monotype Corsiva" pitchFamily="66" charset="0"/>
              </a:rPr>
              <a:t>уорга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уөн-кейуур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өлгөм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уунууну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ыларга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улахан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суолталаахтар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ол</a:t>
            </a:r>
            <a:r>
              <a:rPr lang="ru-RU" dirty="0" smtClean="0">
                <a:latin typeface="Monotype Corsiva" pitchFamily="66" charset="0"/>
              </a:rPr>
              <a:t> и</a:t>
            </a:r>
            <a:r>
              <a:rPr lang="en-US" dirty="0" smtClean="0">
                <a:latin typeface="Monotype Corsiva" pitchFamily="66" charset="0"/>
              </a:rPr>
              <a:t>h</a:t>
            </a:r>
            <a:r>
              <a:rPr lang="ru-RU" dirty="0" smtClean="0">
                <a:latin typeface="Monotype Corsiva" pitchFamily="66" charset="0"/>
              </a:rPr>
              <a:t>ин </a:t>
            </a:r>
            <a:r>
              <a:rPr lang="ru-RU" dirty="0" err="1" smtClean="0">
                <a:latin typeface="Monotype Corsiva" pitchFamily="66" charset="0"/>
              </a:rPr>
              <a:t>кинилэр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буорга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бааллара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ирдэнэр</a:t>
            </a:r>
            <a:r>
              <a:rPr lang="ru-RU" dirty="0" smtClean="0">
                <a:latin typeface="Monotype Corsiva" pitchFamily="66" charset="0"/>
              </a:rPr>
              <a:t>,  онно5ор </a:t>
            </a:r>
            <a:r>
              <a:rPr lang="ru-RU" dirty="0" err="1" smtClean="0">
                <a:latin typeface="Monotype Corsiva" pitchFamily="66" charset="0"/>
              </a:rPr>
              <a:t>кыыл</a:t>
            </a:r>
            <a:r>
              <a:rPr lang="ru-RU" dirty="0" smtClean="0">
                <a:latin typeface="Monotype Corsiva" pitchFamily="66" charset="0"/>
              </a:rPr>
              <a:t> 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>
                <a:latin typeface="Monotype Corsiva" pitchFamily="66" charset="0"/>
              </a:rPr>
              <a:t>кыыллар</a:t>
            </a:r>
            <a:r>
              <a:rPr lang="ru-RU" dirty="0">
                <a:latin typeface="Monotype Corsiva" pitchFamily="66" charset="0"/>
              </a:rPr>
              <a:t>- </a:t>
            </a:r>
            <a:r>
              <a:rPr lang="ru-RU" dirty="0" err="1">
                <a:latin typeface="Monotype Corsiva" pitchFamily="66" charset="0"/>
              </a:rPr>
              <a:t>көтөрдөр өлүктэрэ, мас</a:t>
            </a:r>
            <a:r>
              <a:rPr lang="ru-RU" dirty="0">
                <a:latin typeface="Monotype Corsiva" pitchFamily="66" charset="0"/>
              </a:rPr>
              <a:t> эмэ5э </a:t>
            </a:r>
            <a:r>
              <a:rPr lang="ru-RU" dirty="0" err="1">
                <a:latin typeface="Monotype Corsiva" pitchFamily="66" charset="0"/>
              </a:rPr>
              <a:t>кытта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тупсараллар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эбит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Оччотугар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былааӊӊытыгар сөптөөх хоруйдары</a:t>
            </a:r>
            <a:r>
              <a:rPr lang="ru-RU" dirty="0">
                <a:latin typeface="Monotype Corsiva" pitchFamily="66" charset="0"/>
              </a:rPr>
              <a:t> талан </a:t>
            </a:r>
            <a:r>
              <a:rPr lang="ru-RU" dirty="0" err="1">
                <a:latin typeface="Monotype Corsiva" pitchFamily="66" charset="0"/>
              </a:rPr>
              <a:t>ылын</a:t>
            </a:r>
            <a:r>
              <a:rPr lang="ru-RU" dirty="0"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S80227-094853.jpg"/>
          <p:cNvPicPr>
            <a:picLocks noChangeAspect="1"/>
          </p:cNvPicPr>
          <p:nvPr/>
        </p:nvPicPr>
        <p:blipFill>
          <a:blip r:embed="rId2"/>
          <a:srcRect l="38889" t="7291" r="14815" b="79167"/>
          <a:stretch>
            <a:fillRect/>
          </a:stretch>
        </p:blipFill>
        <p:spPr>
          <a:xfrm>
            <a:off x="4857752" y="4714860"/>
            <a:ext cx="385765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5812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752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Сир Ийэбит – Урдуку араната.</vt:lpstr>
      <vt:lpstr>Слайд 2</vt:lpstr>
      <vt:lpstr>Сурук</vt:lpstr>
      <vt:lpstr>Слайд 4</vt:lpstr>
      <vt:lpstr>Уруок тиэмэтэ, сыала</vt:lpstr>
      <vt:lpstr>«Буор» суолтата…</vt:lpstr>
      <vt:lpstr>Сэрэх буолуу</vt:lpstr>
      <vt:lpstr>1. Буор сурун суолтатын ыйын диэбиттэр… </vt:lpstr>
      <vt:lpstr>2. Буорга өлгөм уунууну тупсарар туохтары билэ5итий?. </vt:lpstr>
      <vt:lpstr>3. Буор састаабын көруӊ.  </vt:lpstr>
      <vt:lpstr>Буорга салгын уонна уубаарын дакаастаан уонна уруhуйдаан</vt:lpstr>
      <vt:lpstr>4. Буорга уу уонна салгын састаабын керуӊ</vt:lpstr>
      <vt:lpstr>5. Буор сиигин сырдыгын уонна кислотноhын бирибиэркэлээн</vt:lpstr>
      <vt:lpstr>5. Буор сиигин сырдыгын уонна кислотноhын бирибиэркэлээн</vt:lpstr>
      <vt:lpstr>5. Буор сиигин сырдыгын уонна кислотноhын бирибиэркэлээн</vt:lpstr>
      <vt:lpstr>рН</vt:lpstr>
      <vt:lpstr>Василий Докучаев кимий?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Сир Ийэбит - ….</dc:title>
  <dc:creator>Admin</dc:creator>
  <cp:lastModifiedBy>Installer</cp:lastModifiedBy>
  <cp:revision>27</cp:revision>
  <dcterms:created xsi:type="dcterms:W3CDTF">2018-02-26T20:19:01Z</dcterms:created>
  <dcterms:modified xsi:type="dcterms:W3CDTF">2019-09-12T02:06:52Z</dcterms:modified>
</cp:coreProperties>
</file>