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9" r:id="rId4"/>
    <p:sldId id="260" r:id="rId5"/>
    <p:sldId id="256" r:id="rId6"/>
    <p:sldId id="273" r:id="rId7"/>
    <p:sldId id="282" r:id="rId8"/>
    <p:sldId id="262" r:id="rId9"/>
    <p:sldId id="274" r:id="rId10"/>
    <p:sldId id="265" r:id="rId11"/>
    <p:sldId id="275" r:id="rId12"/>
    <p:sldId id="276" r:id="rId13"/>
    <p:sldId id="277" r:id="rId14"/>
    <p:sldId id="266" r:id="rId15"/>
    <p:sldId id="267" r:id="rId16"/>
    <p:sldId id="268" r:id="rId17"/>
    <p:sldId id="269" r:id="rId18"/>
    <p:sldId id="278" r:id="rId19"/>
    <p:sldId id="279" r:id="rId20"/>
    <p:sldId id="270" r:id="rId21"/>
    <p:sldId id="271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E462C-0DF9-47C2-B076-917BB520D915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B3198-2EE9-4A27-8C72-7080D1782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7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B3198-2EE9-4A27-8C72-7080D17827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52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B3198-2EE9-4A27-8C72-7080D178273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41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B3198-2EE9-4A27-8C72-7080D17827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B3198-2EE9-4A27-8C72-7080D17827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8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8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1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6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7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85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6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2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5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5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CA787-149B-4E50-BBE0-320171326DA6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EE15-F27B-4849-BAEF-B2CC03502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4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74;&#1086;&#1095;&#1082;&#1072;%20&#1056;&#1086;&#1089;&#1089;&#1080;&#1103;.%20&#1050;&#1088;&#1072;&#1089;&#1080;&#1074;&#1072;&#1103;%20&#1087;&#1077;&#1089;&#1085;&#1103;%20&#1086;%20&#1056;&#1086;&#1089;&#1089;&#1080;&#1080;.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1%81%D1%81%D0%B8%D1%8F" TargetMode="External"/><Relationship Id="rId13" Type="http://schemas.openxmlformats.org/officeDocument/2006/relationships/hyperlink" Target="https://ru.wikipedia.org/wiki/%D0%9D%D0%BE%D0%B1%D0%B5%D0%BB%D0%B5%D0%B2%D1%81%D0%BA%D0%B0%D1%8F_%D0%BF%D1%80%D0%B5%D0%BC%D0%B8%D1%8F_%D0%BF%D0%BE_%D1%84%D0%B8%D0%B7%D0%B8%D0%BA%D0%B5" TargetMode="External"/><Relationship Id="rId3" Type="http://schemas.openxmlformats.org/officeDocument/2006/relationships/hyperlink" Target="https://ru.wikipedia.org/wiki/%D0%9D%D0%BE%D0%B2%D0%BE%D1%81%D1%91%D0%BB%D0%BE%D0%B2,_%D0%9A%D0%BE%D0%BD%D1%81%D1%82%D0%B0%D0%BD%D1%82%D0%B8%D0%BD_%D0%A1%D0%B5%D1%80%D0%B3%D0%B5%D0%B5%D0%B2%D0%B8%D1%87#cite_note-4" TargetMode="External"/><Relationship Id="rId7" Type="http://schemas.openxmlformats.org/officeDocument/2006/relationships/hyperlink" Target="https://ru.wikipedia.org/wiki/%D0%A1%D0%A1%D0%A1%D0%A0" TargetMode="External"/><Relationship Id="rId12" Type="http://schemas.openxmlformats.org/officeDocument/2006/relationships/hyperlink" Target="https://ru.wikipedia.org/wiki/%D0%A4%D0%B8%D0%B7%D0%B8%D0%BA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8%D0%B6%D0%BD%D0%B8%D0%B9_%D0%A2%D0%B0%D0%B3%D0%B8%D0%BB" TargetMode="External"/><Relationship Id="rId11" Type="http://schemas.openxmlformats.org/officeDocument/2006/relationships/hyperlink" Target="https://ru.wikipedia.org/wiki/%D0%9D%D0%BE%D0%B2%D0%BE%D1%81%D1%91%D0%BB%D0%BE%D0%B2,_%D0%9A%D0%BE%D0%BD%D1%81%D1%82%D0%B0%D0%BD%D1%82%D0%B8%D0%BD_%D0%A1%D0%B5%D1%80%D0%B3%D0%B5%D0%B5%D0%B2%D0%B8%D1%87#cite_note-RUS-GBR-6" TargetMode="External"/><Relationship Id="rId5" Type="http://schemas.openxmlformats.org/officeDocument/2006/relationships/hyperlink" Target="https://ru.wikipedia.org/wiki/1974_%D0%B3%D0%BE%D0%B4" TargetMode="External"/><Relationship Id="rId15" Type="http://schemas.openxmlformats.org/officeDocument/2006/relationships/hyperlink" Target="https://ru.wikipedia.org/wiki/%D0%9B%D0%BE%D0%BD%D0%B4%D0%BE%D0%BD%D1%81%D0%BA%D0%BE%D0%B5_%D0%BA%D0%BE%D1%80%D0%BE%D0%BB%D0%B5%D0%B2%D1%81%D0%BA%D0%BE%D0%B5_%D0%BE%D0%B1%D1%89%D0%B5%D1%81%D1%82%D0%B2%D0%BE" TargetMode="External"/><Relationship Id="rId10" Type="http://schemas.openxmlformats.org/officeDocument/2006/relationships/hyperlink" Target="https://ru.wikipedia.org/wiki/%D0%92%D0%B5%D0%BB%D0%B8%D0%BA%D0%BE%D0%B1%D1%80%D0%B8%D1%82%D0%B0%D0%BD%D0%B8%D1%8F" TargetMode="External"/><Relationship Id="rId4" Type="http://schemas.openxmlformats.org/officeDocument/2006/relationships/hyperlink" Target="https://ru.wikipedia.org/wiki/23_%D0%B0%D0%B2%D0%B3%D1%83%D1%81%D1%82%D0%B0" TargetMode="External"/><Relationship Id="rId9" Type="http://schemas.openxmlformats.org/officeDocument/2006/relationships/hyperlink" Target="https://ru.wikipedia.org/wiki/%D0%9D%D0%BE%D0%B2%D0%BE%D1%81%D1%91%D0%BB%D0%BE%D0%B2,_%D0%9A%D0%BE%D0%BD%D1%81%D1%82%D0%B0%D0%BD%D1%82%D0%B8%D0%BD_%D0%A1%D0%B5%D1%80%D0%B3%D0%B5%D0%B5%D0%B2%D0%B8%D1%87#cite_note-5" TargetMode="External"/><Relationship Id="rId14" Type="http://schemas.openxmlformats.org/officeDocument/2006/relationships/hyperlink" Target="https://ru.wikipedia.org/wiki/%D0%93%D0%B5%D0%B9%D0%BC,_%D0%90%D0%BD%D0%B4%D1%80%D0%B5%D0%B9_%D0%9A%D0%BE%D0%BD%D1%81%D1%82%D0%B0%D0%BD%D1%82%D0%B8%D0%BD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45;&#1089;&#1083;&#1080;%20&#1073;%20&#1103;%20&#1073;&#1099;&#1083;%20&#1089;&#1091;&#1083;&#1090;&#1072;&#1085;%20(&#1080;&#1079;%20&#1082;&#1080;&#1085;&#1086;&#1092;&#1080;&#1083;&#1100;&#1084;&#1072;%20_&#8220;&#1050;&#1072;&#1074;&#1082;&#1072;&#1079;&#1089;&#1082;&#1072;&#1103;%20&#1087;&#1083;&#1077;&#1085;&#1085;&#1080;&#1094;&#1072;,%20&#1080;&#1083;&#1080;%20&#1053;&#1086;&#1074;&#1099;&#1077;%20&#1087;&#1088;&#1080;&#1082;&#1083;&#1102;&#1095;&#1077;&#1085;&#1080;&#1103;%20&#1064;&#1091;&#1088;&#1080;&#1082;&#1072;_&#8220;).mp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53;&#1091;,%20&#1087;&#1086;&#1075;&#1086;&#1076;&#1080;!%20&#1058;&#1077;&#1083;&#1077;&#1074;&#1099;&#1087;&#1091;&#1089;&#1082;%201%20(1980)%20%5bFULL%20HD%20-%201080p%5d.mp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&#1082;&#1091;&#1079;&#1077;&#1085;&#1082;&#1086;&#1074;&#1072;.mp4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87;&#1072;&#1090;&#1088;&#1080;&#1086;&#1090;_2.0_HD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&#1050;&#1072;&#1090;&#1102;&#1096;&#1072;%20-%20&#1042;&#1086;&#1077;&#1085;&#1085;&#1099;&#1077;%20from%20backingtrackmp3x.com.mp3" TargetMode="External"/><Relationship Id="rId7" Type="http://schemas.openxmlformats.org/officeDocument/2006/relationships/hyperlink" Target="&#1044;&#1077;&#1085;&#1100;%20&#1055;&#1086;&#1073;&#1077;&#1076;&#1099;%20-%20&#1042;&#1086;&#1077;&#1085;&#1085;&#1099;&#1077;%20from%20backingtrackmp3x.com.mp3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hyperlink" Target="Neigrushki-100_Dnei_Do_Prikaza_Minus__(mp3-tut.club).mp3" TargetMode="External"/><Relationship Id="rId5" Type="http://schemas.openxmlformats.org/officeDocument/2006/relationships/hyperlink" Target="nozhkin_m_-_posledniy_boy_minusovka_(zaycev.net).mp3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hyperlink" Target="&#1041;&#1083;&#1077;&#1089;&#1090;&#1103;&#1097;&#1080;&#1077;%20-%20&#1048;&#1076;&#1077;&#1090;%20&#1089;&#1086;&#1083;&#1076;&#1072;&#1090;%20&#1087;&#1086;%20&#1075;&#1086;&#1088;&#1086;&#1076;&#1091;%20(minus)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3;&#1045;&#1042;&#1045;&#1056;&#1054;&#1071;&#1058;&#1053;&#1067;&#1045;%20&#1082;&#1086;&#1089;&#1084;&#1080;&#1095;&#1077;&#1089;&#1082;&#1080;&#1077;%20&#1090;&#1077;&#1093;&#1085;&#1086;&#1083;&#1086;&#1075;&#1080;&#1080;%20&#1073;&#1091;&#1076;&#1091;&#1097;&#1077;&#1075;&#1086;%20&#1080;%20&#1085;&#1072;&#1089;&#1090;&#1086;&#1103;&#1097;&#1077;&#1075;&#1086;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d.photosight.ru/59c/5188158_xlarge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" y="0"/>
            <a:ext cx="9143437" cy="60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2447" y="1484784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Россия, матушка-Россия,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Прекрасней нет на свете мест: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Поля и сосны вековые,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стынь озёр, и синь небес.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Ты — бесконечные просторы, 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Ты — изумрудные луга, </a:t>
            </a:r>
          </a:p>
        </p:txBody>
      </p:sp>
    </p:spTree>
    <p:extLst>
      <p:ext uri="{BB962C8B-B14F-4D97-AF65-F5344CB8AC3E}">
        <p14:creationId xmlns:p14="http://schemas.microsoft.com/office/powerpoint/2010/main" val="1113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4813"/>
            <a:ext cx="4421187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0290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12 апреля 1961 года Юрий Гагарин стал первым человеком в мировой истории, совершившим полёт в космическое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26099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videouroki.net/videouroki/conspekty/istvseo11/28-nauka-i-tekhnika-vo-vtoroj-polovine-hkh-nachale-xxi-v.files/image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54" y="0"/>
            <a:ext cx="9259146" cy="534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663" y="510367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ru-RU" dirty="0"/>
          </a:p>
          <a:p>
            <a:r>
              <a:rPr lang="ru-RU" dirty="0"/>
              <a:t>Сэр </a:t>
            </a:r>
            <a:r>
              <a:rPr lang="ru-RU" b="1" dirty="0" err="1"/>
              <a:t>Константи́н</a:t>
            </a:r>
            <a:r>
              <a:rPr lang="ru-RU" baseline="30000" dirty="0">
                <a:hlinkClick r:id="rId3"/>
              </a:rPr>
              <a:t>[4]</a:t>
            </a:r>
            <a:r>
              <a:rPr lang="ru-RU" b="1" dirty="0"/>
              <a:t> </a:t>
            </a:r>
            <a:r>
              <a:rPr lang="ru-RU" b="1" dirty="0" err="1"/>
              <a:t>Серге́евич</a:t>
            </a:r>
            <a:r>
              <a:rPr lang="ru-RU" b="1" dirty="0"/>
              <a:t> Новосёлов</a:t>
            </a:r>
            <a:r>
              <a:rPr lang="ru-RU" dirty="0"/>
              <a:t> (род. </a:t>
            </a:r>
            <a:r>
              <a:rPr lang="ru-RU" dirty="0">
                <a:hlinkClick r:id="rId4" tooltip="23 августа"/>
              </a:rPr>
              <a:t>23 августа</a:t>
            </a:r>
            <a:r>
              <a:rPr lang="ru-RU" dirty="0"/>
              <a:t> </a:t>
            </a:r>
            <a:r>
              <a:rPr lang="ru-RU" dirty="0">
                <a:hlinkClick r:id="rId5" tooltip="1974 год"/>
              </a:rPr>
              <a:t>1974</a:t>
            </a:r>
            <a:r>
              <a:rPr lang="ru-RU" dirty="0"/>
              <a:t>, </a:t>
            </a:r>
            <a:r>
              <a:rPr lang="ru-RU" dirty="0">
                <a:hlinkClick r:id="rId6" tooltip="Нижний Тагил"/>
              </a:rPr>
              <a:t>Нижний Тагил</a:t>
            </a:r>
            <a:r>
              <a:rPr lang="ru-RU" dirty="0"/>
              <a:t>, </a:t>
            </a:r>
            <a:r>
              <a:rPr lang="ru-RU" dirty="0">
                <a:hlinkClick r:id="rId7" tooltip="СССР"/>
              </a:rPr>
              <a:t>СССР</a:t>
            </a:r>
            <a:r>
              <a:rPr lang="ru-RU" dirty="0"/>
              <a:t>) — </a:t>
            </a:r>
            <a:r>
              <a:rPr lang="ru-RU" dirty="0">
                <a:hlinkClick r:id="rId8" tooltip="Россия"/>
              </a:rPr>
              <a:t>российский</a:t>
            </a:r>
            <a:r>
              <a:rPr lang="ru-RU" baseline="30000" dirty="0">
                <a:hlinkClick r:id="rId9"/>
              </a:rPr>
              <a:t>[5]</a:t>
            </a:r>
            <a:r>
              <a:rPr lang="ru-RU" dirty="0"/>
              <a:t> и </a:t>
            </a:r>
            <a:r>
              <a:rPr lang="ru-RU" dirty="0">
                <a:hlinkClick r:id="rId10" tooltip="Великобритания"/>
              </a:rPr>
              <a:t>британский</a:t>
            </a:r>
            <a:r>
              <a:rPr lang="ru-RU" baseline="30000" dirty="0">
                <a:hlinkClick r:id="rId11"/>
              </a:rPr>
              <a:t>[6]</a:t>
            </a:r>
            <a:r>
              <a:rPr lang="ru-RU" dirty="0">
                <a:hlinkClick r:id="rId12" tooltip="Физик"/>
              </a:rPr>
              <a:t>физик</a:t>
            </a:r>
            <a:r>
              <a:rPr lang="ru-RU" dirty="0"/>
              <a:t>. Лауреат </a:t>
            </a:r>
            <a:r>
              <a:rPr lang="ru-RU" dirty="0">
                <a:hlinkClick r:id="rId13" tooltip="Нобелевская премия по физике"/>
              </a:rPr>
              <a:t>Нобелевской премии по физике</a:t>
            </a:r>
            <a:r>
              <a:rPr lang="ru-RU" dirty="0"/>
              <a:t> 2010 года (совместно с </a:t>
            </a:r>
            <a:r>
              <a:rPr lang="ru-RU" dirty="0">
                <a:hlinkClick r:id="rId14" tooltip="Гейм, Андрей Константинович"/>
              </a:rPr>
              <a:t>Андреем Геймом</a:t>
            </a:r>
            <a:r>
              <a:rPr lang="ru-RU" dirty="0"/>
              <a:t>), член </a:t>
            </a:r>
            <a:r>
              <a:rPr lang="ru-RU" dirty="0">
                <a:hlinkClick r:id="rId15" tooltip="Лондонское королевское общество"/>
              </a:rPr>
              <a:t>Лондонского королевского общества</a:t>
            </a:r>
            <a:r>
              <a:rPr lang="ru-RU" dirty="0"/>
              <a:t> (с 2011).</a:t>
            </a:r>
          </a:p>
          <a:p>
            <a:r>
              <a:rPr lang="ru-RU" dirty="0"/>
              <a:t>По состоянию на май 2018 года имеет более 140000 цитирований своих работ. </a:t>
            </a:r>
          </a:p>
        </p:txBody>
      </p:sp>
      <p:pic>
        <p:nvPicPr>
          <p:cNvPr id="2050" name="Picture 2" descr="Graphe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75481"/>
            <a:ext cx="2160240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7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10912" r="13435" b="7738"/>
          <a:stretch/>
        </p:blipFill>
        <p:spPr bwMode="auto">
          <a:xfrm>
            <a:off x="1" y="23642"/>
            <a:ext cx="9036496" cy="595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6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10212" r="22639" b="17162"/>
          <a:stretch/>
        </p:blipFill>
        <p:spPr bwMode="auto">
          <a:xfrm>
            <a:off x="-15617" y="0"/>
            <a:ext cx="9159617" cy="531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2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3406775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FFC000"/>
                </a:solidFill>
                <a:latin typeface="Arial" charset="0"/>
              </a:rPr>
              <a:t>Юрий Никулин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FFC000"/>
                </a:solidFill>
                <a:latin typeface="Arial" charset="0"/>
              </a:rPr>
              <a:t>Актёр, артист цирка (клоун), телеведущий.  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latin typeface="Arial" charset="0"/>
              </a:rPr>
              <a:t>Он родился  18 декабря в городе Демидове, где в двадцатые годы  имелся драматический театр. В нём работали отец и мать маленького мальчика, которому судьба приготовила большое будущее. Он был гениальным комиком, но и не в меньшей степени драматическим актёром. И вот что интересно: после окончания войны (воевал под Ленинградом) он пытался поступить во ВГИК и театральные институты. Однако его не приняли, так как комиссии не обнаруживали в нём актёрских способностей. </a:t>
            </a:r>
          </a:p>
        </p:txBody>
      </p:sp>
      <p:pic>
        <p:nvPicPr>
          <p:cNvPr id="7170" name="Picture 2" descr="http://mypresentation.ru/documents_2/1683eedf27855f8d2e576b39cdfae32f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2" t="-985" r="-1" b="1"/>
          <a:stretch/>
        </p:blipFill>
        <p:spPr bwMode="auto">
          <a:xfrm>
            <a:off x="3657600" y="0"/>
            <a:ext cx="5486400" cy="577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1693" r="15743" b="12676"/>
          <a:stretch/>
        </p:blipFill>
        <p:spPr bwMode="auto">
          <a:xfrm>
            <a:off x="5724128" y="1677489"/>
            <a:ext cx="2376264" cy="29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лыбающееся лицо 1"/>
          <p:cNvSpPr/>
          <p:nvPr/>
        </p:nvSpPr>
        <p:spPr>
          <a:xfrm>
            <a:off x="7380312" y="6093296"/>
            <a:ext cx="1008112" cy="6303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ole.ru/uploads/posts/2011-12/thumbs/1324106689_fd0a92d5b699fd48162996acadd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471378" y="559332"/>
            <a:ext cx="2448272" cy="2570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987675" y="908050"/>
            <a:ext cx="36004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Юрий Владимирович Никулин играл во многих любимых народом фильмах. Самыми известными являются кинокомедии с его участием — «Бриллиантовая рука», «Операция "Ы" и другие приключения Шурика» , «Кавказская пленница, или Новые приключения Шурика» </a:t>
            </a:r>
          </a:p>
        </p:txBody>
      </p:sp>
      <p:pic>
        <p:nvPicPr>
          <p:cNvPr id="24580" name="Рисунок 1" descr="http://manager.rbth.ru/assets/images/old_refactored/main/12088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/>
          <a:stretch>
            <a:fillRect/>
          </a:stretch>
        </p:blipFill>
        <p:spPr bwMode="auto">
          <a:xfrm>
            <a:off x="6397625" y="692150"/>
            <a:ext cx="2549525" cy="1873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Рисунок 2" descr="http://leonid-gaidai.ru/mans/nikulin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221163"/>
            <a:ext cx="2963863" cy="1925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28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http://foretime.ru/wp-content/uploads/2011/04/nikyli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9075"/>
            <a:ext cx="4773612" cy="501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Рисунок 2" descr="http://www.timetolive.ru/images/upload/image/IMG_6116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916113"/>
            <a:ext cx="2663825" cy="3313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650" y="5516563"/>
            <a:ext cx="3024188" cy="715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Памятник Никулину в Демидове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813" y="952500"/>
            <a:ext cx="2592387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</a:rPr>
              <a:t>Памятник Никулину в  Москве</a:t>
            </a:r>
          </a:p>
        </p:txBody>
      </p:sp>
    </p:spTree>
    <p:extLst>
      <p:ext uri="{BB962C8B-B14F-4D97-AF65-F5344CB8AC3E}">
        <p14:creationId xmlns:p14="http://schemas.microsoft.com/office/powerpoint/2010/main" val="2117043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00038"/>
            <a:ext cx="3100388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4572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tx2"/>
              </a:buClr>
              <a:buSzPct val="120000"/>
            </a:pPr>
            <a:r>
              <a:rPr lang="ru-RU">
                <a:latin typeface="Arial" charset="0"/>
              </a:rPr>
              <a:t>Анатолий Папанов</a:t>
            </a:r>
          </a:p>
          <a:p>
            <a:pPr>
              <a:buClr>
                <a:schemeClr val="tx2"/>
              </a:buClr>
              <a:buSzPct val="120000"/>
            </a:pPr>
            <a:r>
              <a:rPr lang="ru-RU">
                <a:latin typeface="Arial" charset="0"/>
              </a:rPr>
              <a:t>Родился 31.10.1922  в Вязьме, народный артист.</a:t>
            </a:r>
          </a:p>
          <a:p>
            <a:pPr>
              <a:buClr>
                <a:schemeClr val="tx2"/>
              </a:buClr>
              <a:buSzPct val="120000"/>
            </a:pPr>
            <a:r>
              <a:rPr lang="ru-RU">
                <a:latin typeface="Arial" charset="0"/>
              </a:rPr>
              <a:t>В 1930 году переехал с родителями в Москву. С первых дней войны был  на фронте - старшим сержантом, командовал взводом зенитной артиллерии.</a:t>
            </a:r>
          </a:p>
          <a:p>
            <a:r>
              <a:rPr lang="ru-RU">
                <a:latin typeface="Arial" charset="0"/>
              </a:rPr>
              <a:t>Всего Анатолий Дмитриевич участвовал в создании более семидесяти кинолент, включая озвучивание мультфильмов</a:t>
            </a:r>
          </a:p>
        </p:txBody>
      </p:sp>
      <p:pic>
        <p:nvPicPr>
          <p:cNvPr id="57348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424363"/>
            <a:ext cx="2735263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4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 t="18254" r="16781" b="6250"/>
          <a:stretch/>
        </p:blipFill>
        <p:spPr bwMode="auto">
          <a:xfrm>
            <a:off x="20216" y="0"/>
            <a:ext cx="916512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6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media.istockphoto.com/vectors/kids-engaging-in-different-sports-vector-id4946238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40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54683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Тренировки, матчи, пораженья</a:t>
            </a:r>
            <a:br>
              <a:rPr lang="ru-RU" dirty="0"/>
            </a:br>
            <a:r>
              <a:rPr lang="ru-RU" dirty="0"/>
              <a:t>До предела, из последних сил.</a:t>
            </a:r>
            <a:br>
              <a:rPr lang="ru-RU" dirty="0"/>
            </a:br>
            <a:r>
              <a:rPr lang="ru-RU" dirty="0"/>
              <a:t>За победу бурные сраженья.</a:t>
            </a:r>
            <a:br>
              <a:rPr lang="ru-RU" dirty="0"/>
            </a:br>
            <a:r>
              <a:rPr lang="ru-RU" dirty="0"/>
              <a:t>Спорт в почете. Он всех победил!</a:t>
            </a:r>
          </a:p>
        </p:txBody>
      </p:sp>
    </p:spTree>
    <p:extLst>
      <p:ext uri="{BB962C8B-B14F-4D97-AF65-F5344CB8AC3E}">
        <p14:creationId xmlns:p14="http://schemas.microsoft.com/office/powerpoint/2010/main" val="36482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6112977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Ты — дух  людей, в крови которых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Любовь к Отчизне навсегда.</a:t>
            </a:r>
          </a:p>
        </p:txBody>
      </p:sp>
      <p:pic>
        <p:nvPicPr>
          <p:cNvPr id="1030" name="Picture 6" descr="http://kavkaznews.az/wp-content/uploads/8269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0350"/>
            <a:ext cx="576421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179388" y="588963"/>
            <a:ext cx="29527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Arial" charset="0"/>
              </a:rPr>
              <a:t>Ольга </a:t>
            </a:r>
            <a:r>
              <a:rPr lang="ru-RU" b="1" dirty="0" err="1">
                <a:latin typeface="Arial" charset="0"/>
              </a:rPr>
              <a:t>Кузенкова</a:t>
            </a:r>
            <a:r>
              <a:rPr lang="ru-RU" dirty="0">
                <a:latin typeface="Arial" charset="0"/>
              </a:rPr>
              <a:t> (родилась 4 октября 1970 в Смоленске, СССР) — российская метательница молота, олимпийская чемпионка. Заслуженный мастер спорта России.</a:t>
            </a:r>
            <a:br>
              <a:rPr lang="ru-RU" dirty="0">
                <a:latin typeface="Arial" charset="0"/>
              </a:rPr>
            </a:br>
            <a:r>
              <a:rPr lang="ru-RU" dirty="0">
                <a:latin typeface="Arial" charset="0"/>
              </a:rPr>
              <a:t>На Летних Олимпийских играх 2000 в Сиднее </a:t>
            </a:r>
            <a:r>
              <a:rPr lang="ru-RU" dirty="0" err="1">
                <a:latin typeface="Arial" charset="0"/>
              </a:rPr>
              <a:t>Кузенкова</a:t>
            </a:r>
            <a:r>
              <a:rPr lang="ru-RU" dirty="0">
                <a:latin typeface="Arial" charset="0"/>
              </a:rPr>
              <a:t> завоевала серебряную медаль. </a:t>
            </a: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395288" y="4437063"/>
            <a:ext cx="73453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Но четыре года спустя, на Олимпийских играх 2004 в Афинах, ей удалось осуществить свою мечту и выиграть золотую медаль.</a:t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Ольга Кузенкова является первой женщиной, которая смогла кинуть молот далее, чем на 70 м.</a:t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>На Чемпионате мира по лёгкой атлетике 2005 в Хельсинки Кузенкова стала обладательницей звания чемпионки мира.</a:t>
            </a:r>
          </a:p>
        </p:txBody>
      </p:sp>
    </p:spTree>
    <p:extLst>
      <p:ext uri="{BB962C8B-B14F-4D97-AF65-F5344CB8AC3E}">
        <p14:creationId xmlns:p14="http://schemas.microsoft.com/office/powerpoint/2010/main" val="37327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7325"/>
            <a:ext cx="8569325" cy="65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1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9922" r="9419" b="6250"/>
          <a:stretch/>
        </p:blipFill>
        <p:spPr bwMode="auto">
          <a:xfrm>
            <a:off x="0" y="476672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221088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Героем можешь ты не быть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Человеком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обязан.</a:t>
            </a:r>
            <a:br>
              <a:rPr lang="ru-RU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Тебе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мне ведь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 этом мире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жить.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www.syl.ru/misc/i/ni/1/0/0/4/9/i/1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818608" cy="38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27658" r="59060" b="21970"/>
          <a:stretch/>
        </p:blipFill>
        <p:spPr bwMode="auto">
          <a:xfrm>
            <a:off x="971600" y="0"/>
            <a:ext cx="7416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82e1c08669319c0cc3f93a8c36337d11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" y="-24231"/>
            <a:ext cx="9139420" cy="591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89049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цвет признан как цвет мира, чистоты, благородства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указывает на верность и честность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мужество и кровь.</a:t>
            </a:r>
          </a:p>
        </p:txBody>
      </p:sp>
    </p:spTree>
    <p:extLst>
      <p:ext uri="{BB962C8B-B14F-4D97-AF65-F5344CB8AC3E}">
        <p14:creationId xmlns:p14="http://schemas.microsoft.com/office/powerpoint/2010/main" val="5056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7da1aa4fc29516bb8e623aa97a092f21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7403798" cy="41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433" y="4149080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Двуглавый </a:t>
            </a:r>
            <a:r>
              <a:rPr lang="ru-RU" dirty="0" smtClean="0"/>
              <a:t>орел</a:t>
            </a:r>
            <a:r>
              <a:rPr lang="en-US" dirty="0" smtClean="0"/>
              <a:t> </a:t>
            </a:r>
            <a:r>
              <a:rPr lang="ru-RU" dirty="0" smtClean="0"/>
              <a:t>смотрит </a:t>
            </a:r>
            <a:r>
              <a:rPr lang="ru-RU" dirty="0"/>
              <a:t>в две противоположные </a:t>
            </a:r>
            <a:r>
              <a:rPr lang="ru-RU" dirty="0" smtClean="0"/>
              <a:t>стороны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охватывает взглядом всю Азию и Европу, что демонстрирует единство этих могущественных начал. Его расположение указывает на объединение многонациональных российских земель. Короны. Три монарших убора обозначают суверенитет РФ, соединение ранее завоеванных царств или же Пресвятую Троицу. </a:t>
            </a:r>
            <a:r>
              <a:rPr lang="ru-RU" dirty="0" smtClean="0"/>
              <a:t>Держава </a:t>
            </a:r>
            <a:r>
              <a:rPr lang="ru-RU" dirty="0"/>
              <a:t>олицетворяет государственную власть и могущество. </a:t>
            </a:r>
            <a:r>
              <a:rPr lang="ru-RU" dirty="0" smtClean="0"/>
              <a:t>Георгий Победоносец</a:t>
            </a:r>
            <a:r>
              <a:rPr lang="ru-RU" dirty="0"/>
              <a:t> </a:t>
            </a:r>
            <a:r>
              <a:rPr lang="ru-RU" dirty="0" smtClean="0"/>
              <a:t>  это образ  победы </a:t>
            </a:r>
            <a:r>
              <a:rPr lang="ru-RU" dirty="0"/>
              <a:t>сил добра над злом. Воин стал олицетворением защитника Отечества. Тройной ряд из </a:t>
            </a:r>
            <a:r>
              <a:rPr lang="ru-RU" dirty="0" smtClean="0"/>
              <a:t>перьев – единство таких понятий как </a:t>
            </a:r>
            <a:r>
              <a:rPr lang="ru-RU" dirty="0"/>
              <a:t>доброта, истина и красота. </a:t>
            </a:r>
            <a:r>
              <a:rPr lang="ru-RU" dirty="0" smtClean="0"/>
              <a:t>Щит- говорит </a:t>
            </a:r>
            <a:r>
              <a:rPr lang="ru-RU" dirty="0"/>
              <a:t>о защите земли от врага.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alguy.ru/wp-content/uploads/1x-1-1024x768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" y="-1"/>
            <a:ext cx="9139777" cy="68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8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ÑÐ¾Ð´Ð¸Ð½Ð° Ð¼Ð°ÑÑ Ð·Ð¾Ð²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Ð¾Ð´Ð¸Ð½Ð° Ð¼Ð°ÑÑ Ð·Ð¾Ð²Ðµ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ÐÐ°ÑÑÐ¸Ð½ÐºÐ¸ Ð¿Ð¾ Ð·Ð°Ð¿ÑÐ¾ÑÑ ÑÐ¾Ð´Ð¸Ð½Ð° Ð¼Ð°ÑÑ Ð·Ð¾Ð²ÐµÑ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649254"/>
            <a:ext cx="2029991" cy="154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50532"/>
            <a:ext cx="2126505" cy="154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86" y="2708920"/>
            <a:ext cx="1382267" cy="206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ÐÐ°ÑÑÐ¸Ð½ÐºÐ¸ Ð¿Ð¾ Ð·Ð°Ð¿ÑÐ¾ÑÑ Ð¸Ð´ÐµÑ ÑÐ¾Ð»Ð´Ð°Ñ Ð¿Ð¾ Ð³Ð¾ÑÐ¾Ð´Ñ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2304256" cy="160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2802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8532" r="11946" b="6746"/>
          <a:stretch/>
        </p:blipFill>
        <p:spPr bwMode="auto">
          <a:xfrm>
            <a:off x="-108520" y="14598"/>
            <a:ext cx="9163023" cy="68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24008" r="24368" b="15476"/>
          <a:stretch/>
        </p:blipFill>
        <p:spPr bwMode="auto">
          <a:xfrm>
            <a:off x="2344152" y="2218036"/>
            <a:ext cx="6908367" cy="471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4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s8.pikabu.ru/post_img/2016/04/28/6/og_og_1461831365294849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 t="3153"/>
          <a:stretch/>
        </p:blipFill>
        <p:spPr bwMode="auto">
          <a:xfrm>
            <a:off x="683568" y="9691"/>
            <a:ext cx="7488833" cy="512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13835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Наука – двигатель прогресса,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Страна не может без науки жить,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Быть уважаемой, добиться в Мире веса,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культурой  процветающей  дружить.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олния 2">
            <a:hlinkClick r:id="rId3" action="ppaction://hlinkfile"/>
          </p:cNvPr>
          <p:cNvSpPr/>
          <p:nvPr/>
        </p:nvSpPr>
        <p:spPr>
          <a:xfrm>
            <a:off x="251520" y="5661248"/>
            <a:ext cx="1296144" cy="86409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297</Words>
  <Application>Microsoft Office PowerPoint</Application>
  <PresentationFormat>Экран (4:3)</PresentationFormat>
  <Paragraphs>31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25</cp:revision>
  <dcterms:created xsi:type="dcterms:W3CDTF">2018-08-29T18:44:28Z</dcterms:created>
  <dcterms:modified xsi:type="dcterms:W3CDTF">2018-08-31T19:48:50Z</dcterms:modified>
</cp:coreProperties>
</file>