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6" r:id="rId3"/>
    <p:sldId id="258" r:id="rId4"/>
    <p:sldId id="259" r:id="rId5"/>
    <p:sldId id="261" r:id="rId6"/>
    <p:sldId id="269" r:id="rId7"/>
    <p:sldId id="271" r:id="rId8"/>
    <p:sldId id="262" r:id="rId9"/>
    <p:sldId id="260" r:id="rId10"/>
    <p:sldId id="272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009E-7C14-47CA-A1CE-51129C7EE598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81B5-F40E-44FF-8B6B-0FE5D84A6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3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81B5-F40E-44FF-8B6B-0FE5D84A69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2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81B5-F40E-44FF-8B6B-0FE5D84A69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1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81B5-F40E-44FF-8B6B-0FE5D84A69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8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18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2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96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2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9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8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8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0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4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4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6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2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AA39-61DD-4A06-BA93-42431EE0A1C1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0F90EB-A4E4-4C91-81AD-EDDCD7B9A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9" y="0"/>
            <a:ext cx="119385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50" y="114817"/>
            <a:ext cx="5703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Есть два разряда путешествий,</a:t>
            </a:r>
          </a:p>
          <a:p>
            <a:r>
              <a:rPr lang="ru-RU" sz="3200" dirty="0" smtClean="0"/>
              <a:t>Один-пускаясь с места вдаль,</a:t>
            </a:r>
          </a:p>
          <a:p>
            <a:r>
              <a:rPr lang="ru-RU" sz="3200" dirty="0" smtClean="0"/>
              <a:t>Другой-сидеть себе на месте,</a:t>
            </a:r>
          </a:p>
          <a:p>
            <a:r>
              <a:rPr lang="ru-RU" sz="3200" dirty="0" smtClean="0"/>
              <a:t>Листать обратно календарь.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2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402057" y="458374"/>
            <a:ext cx="599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446" y="726831"/>
            <a:ext cx="7877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Итоговая работа.</a:t>
            </a:r>
          </a:p>
          <a:p>
            <a:endParaRPr lang="ru-RU" dirty="0"/>
          </a:p>
          <a:p>
            <a:r>
              <a:rPr lang="ru-RU" dirty="0" smtClean="0"/>
              <a:t>1.Материк Южная Америка Самый________________________-</a:t>
            </a:r>
          </a:p>
          <a:p>
            <a:endParaRPr lang="ru-RU" dirty="0" smtClean="0"/>
          </a:p>
          <a:p>
            <a:r>
              <a:rPr lang="ru-RU" dirty="0" smtClean="0"/>
              <a:t>2.Северный тропик пересекает материк _____________</a:t>
            </a:r>
          </a:p>
          <a:p>
            <a:r>
              <a:rPr lang="ru-RU" dirty="0" smtClean="0"/>
              <a:t>_____</a:t>
            </a:r>
          </a:p>
          <a:p>
            <a:r>
              <a:rPr lang="ru-RU" dirty="0" smtClean="0"/>
              <a:t>3.В основании материка лежит_________________________</a:t>
            </a:r>
          </a:p>
          <a:p>
            <a:r>
              <a:rPr lang="ru-RU" dirty="0" smtClean="0"/>
              <a:t>__</a:t>
            </a:r>
          </a:p>
          <a:p>
            <a:r>
              <a:rPr lang="ru-RU" dirty="0" smtClean="0"/>
              <a:t>4.Перечислить климатические пояса_____________________</a:t>
            </a:r>
          </a:p>
          <a:p>
            <a:r>
              <a:rPr lang="ru-RU" dirty="0" smtClean="0"/>
              <a:t>_</a:t>
            </a:r>
          </a:p>
          <a:p>
            <a:r>
              <a:rPr lang="ru-RU" dirty="0" smtClean="0"/>
              <a:t>5.Сельва-это___________________________________________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0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-2689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212" y="1949824"/>
            <a:ext cx="83070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Сделать презентацию:</a:t>
            </a:r>
          </a:p>
          <a:p>
            <a:endParaRPr lang="ru-RU" sz="4000" dirty="0" smtClean="0"/>
          </a:p>
          <a:p>
            <a:r>
              <a:rPr lang="ru-RU" sz="4000" dirty="0" smtClean="0"/>
              <a:t>«Путешествие по Южной Америке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380129" y="995082"/>
            <a:ext cx="35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Домашнее задание: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66" y="4131514"/>
            <a:ext cx="2919759" cy="25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95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ДВА ПУТИ ВЕДУТ К ЗНАНИЮ: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-ПУТЬ РАЗМЫШЛЕНИЯ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-ПУТЬ ОПЫТА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090929" y="2506662"/>
            <a:ext cx="6382555" cy="435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000" dirty="0" smtClean="0"/>
              <a:t>КОНФУЦИЙ</a:t>
            </a:r>
            <a:endParaRPr lang="ru-RU" sz="40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50" y="1337887"/>
            <a:ext cx="2384162" cy="2980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33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дзаголовок 34"/>
          <p:cNvSpPr>
            <a:spLocks noGrp="1"/>
          </p:cNvSpPr>
          <p:nvPr>
            <p:ph type="subTitle" idx="1"/>
          </p:nvPr>
        </p:nvSpPr>
        <p:spPr>
          <a:xfrm>
            <a:off x="-250693" y="3798944"/>
            <a:ext cx="9144000" cy="1655762"/>
          </a:xfrm>
        </p:spPr>
        <p:txBody>
          <a:bodyPr/>
          <a:lstStyle/>
          <a:p>
            <a:r>
              <a:rPr lang="ru-RU" dirty="0" smtClean="0"/>
              <a:t>На материке </a:t>
            </a:r>
            <a:r>
              <a:rPr lang="ru-RU" dirty="0" err="1" smtClean="0"/>
              <a:t>расположега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618187" y="476518"/>
            <a:ext cx="3219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8670" y="111151"/>
            <a:ext cx="2485648" cy="2039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417536" y="93747"/>
            <a:ext cx="2446987" cy="1701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Южной Америке самый холодный климатический пояс-умеренный.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28774" y="2344779"/>
            <a:ext cx="2792158" cy="1860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497477" y="42755"/>
            <a:ext cx="2550017" cy="1450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Южная Америка-самый большой материк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932023" y="45177"/>
            <a:ext cx="2266682" cy="1875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Южная Америка</a:t>
            </a:r>
          </a:p>
          <a:p>
            <a:pPr algn="ctr"/>
            <a:r>
              <a:rPr lang="ru-RU" dirty="0" smtClean="0"/>
              <a:t>Самый большой материк</a:t>
            </a:r>
            <a:endParaRPr lang="ru-RU" dirty="0"/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3478713" y="2168321"/>
            <a:ext cx="1760053" cy="186096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Пять климатических поясов</a:t>
            </a: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6598410" y="2410529"/>
            <a:ext cx="2129844" cy="108653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Омываеет</a:t>
            </a:r>
            <a:r>
              <a:rPr lang="ru-RU" dirty="0" smtClean="0"/>
              <a:t> четыре океана</a:t>
            </a:r>
            <a:endParaRPr lang="ru-RU" dirty="0"/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>
            <a:off x="9922384" y="2144559"/>
            <a:ext cx="2266683" cy="177081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материке ос </a:t>
            </a:r>
            <a:r>
              <a:rPr lang="ru-RU" dirty="0" err="1" smtClean="0"/>
              <a:t>новной</a:t>
            </a:r>
            <a:r>
              <a:rPr lang="ru-RU" dirty="0" smtClean="0"/>
              <a:t> климатический пояс-тропический</a:t>
            </a:r>
            <a:endParaRPr lang="ru-RU" dirty="0"/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-15908" y="5270769"/>
            <a:ext cx="2768959" cy="119164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действующих вулканов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60936" y="5516467"/>
            <a:ext cx="2446987" cy="12982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Самое высокогорное </a:t>
            </a:r>
            <a:r>
              <a:rPr lang="ru-RU" dirty="0" err="1" smtClean="0"/>
              <a:t>озеро,находится</a:t>
            </a:r>
            <a:r>
              <a:rPr lang="ru-RU" dirty="0" smtClean="0"/>
              <a:t> на материке      </a:t>
            </a:r>
          </a:p>
          <a:p>
            <a:pPr algn="ctr"/>
            <a:r>
              <a:rPr lang="ru-RU" dirty="0"/>
              <a:t>р</a:t>
            </a:r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6556577" y="5484007"/>
            <a:ext cx="2550017" cy="1315919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Аконкагуа</a:t>
            </a:r>
            <a:r>
              <a:rPr lang="ru-RU" dirty="0" smtClean="0"/>
              <a:t>-самая высокая точка материка</a:t>
            </a:r>
          </a:p>
          <a:p>
            <a:pPr algn="ctr"/>
            <a:r>
              <a:rPr lang="ru-RU" dirty="0"/>
              <a:t>и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10096249" y="5324842"/>
            <a:ext cx="1918954" cy="140740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переводе с индейского Анды-медные горы    е</a:t>
            </a:r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2486810" y="774047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трелка вниз 51"/>
          <p:cNvSpPr/>
          <p:nvPr/>
        </p:nvSpPr>
        <p:spPr>
          <a:xfrm>
            <a:off x="940159" y="1898563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5640319" y="908271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2673108" y="2795463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10127756" y="1636903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>
            <a:off x="7658702" y="4168276"/>
            <a:ext cx="484632" cy="97840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2424129" y="6041871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5717487" y="625129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9174759" y="5986202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>
            <a:off x="4823024" y="3973889"/>
            <a:ext cx="484632" cy="97840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>
            <a:off x="10406128" y="5020148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>
            <a:off x="11022881" y="4487856"/>
            <a:ext cx="484632" cy="97840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1012937" y="4372858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>
            <a:off x="5502569" y="262358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>
          <a:xfrm>
            <a:off x="8845687" y="262358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20968" y="624121"/>
            <a:ext cx="208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Южная Америка-самый влажный</a:t>
            </a:r>
          </a:p>
          <a:p>
            <a:r>
              <a:rPr lang="ru-RU" dirty="0" smtClean="0"/>
              <a:t>материк</a:t>
            </a:r>
          </a:p>
        </p:txBody>
      </p:sp>
      <p:sp>
        <p:nvSpPr>
          <p:cNvPr id="71" name="Стрелка вправо 70"/>
          <p:cNvSpPr/>
          <p:nvPr/>
        </p:nvSpPr>
        <p:spPr>
          <a:xfrm>
            <a:off x="9060820" y="665955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76740" y="2560363"/>
            <a:ext cx="3013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материке расположена</a:t>
            </a:r>
          </a:p>
          <a:p>
            <a:r>
              <a:rPr lang="ru-RU" dirty="0"/>
              <a:t>с</a:t>
            </a:r>
            <a:r>
              <a:rPr lang="ru-RU" dirty="0" smtClean="0"/>
              <a:t>амая полноводная</a:t>
            </a:r>
          </a:p>
          <a:p>
            <a:r>
              <a:rPr lang="ru-RU" dirty="0"/>
              <a:t>р</a:t>
            </a:r>
            <a:r>
              <a:rPr lang="ru-RU" dirty="0" smtClean="0"/>
              <a:t>ека мира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3258168" y="4202995"/>
            <a:ext cx="1767400" cy="14126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Анхель</a:t>
            </a:r>
            <a:r>
              <a:rPr lang="ru-RU" dirty="0" smtClean="0"/>
              <a:t>-водопад   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079122" y="4126037"/>
            <a:ext cx="2342288" cy="1265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Ориноко-река</a:t>
            </a:r>
          </a:p>
          <a:p>
            <a:pPr algn="ctr"/>
            <a:r>
              <a:rPr lang="ru-RU" dirty="0"/>
              <a:t>н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602964" y="3945203"/>
            <a:ext cx="2245062" cy="1446194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Самая </a:t>
            </a:r>
            <a:r>
              <a:rPr lang="ru-RU" dirty="0" err="1" smtClean="0"/>
              <a:t>боьшая</a:t>
            </a:r>
            <a:r>
              <a:rPr lang="ru-RU" dirty="0" smtClean="0"/>
              <a:t> низменность мира</a:t>
            </a:r>
            <a:endParaRPr lang="ru-RU" dirty="0"/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1990957" y="4547907"/>
            <a:ext cx="1216152" cy="731520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5502569" y="3693181"/>
            <a:ext cx="731520" cy="1216152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9490734" y="4417374"/>
            <a:ext cx="45719" cy="457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10147406" y="3939831"/>
            <a:ext cx="731520" cy="1216152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1358" y="180257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0024" y="149352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2662" y="37989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793828" y="11760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06518" y="160626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42394" y="329653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342378" y="30299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958162" y="35420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05831" y="59206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3244" y="52707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483" y="472541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Тема</a:t>
            </a:r>
            <a:r>
              <a:rPr lang="ru-RU" dirty="0" smtClean="0"/>
              <a:t>: «Южная Америка-самый зелёный материк»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6367" y="1659404"/>
            <a:ext cx="11898227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знаний и представлений о материке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Южная Америка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36" y="4144960"/>
            <a:ext cx="2919759" cy="25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976" y="699248"/>
            <a:ext cx="7503838" cy="492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урока: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Анализировать и обобщать информацию, делать выводы.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Владеть устной речью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Уметь работать с текстом и картами различного содержания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Организовывать у обучающихся учебное сотрудничество и совместную деятельность с учителем и одноклассниками.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меть работать в группе обмениваться информацией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Использовать средства информационных технологий.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01" y="4144960"/>
            <a:ext cx="3358699" cy="25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705" y="894439"/>
            <a:ext cx="16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1566" y="1751458"/>
            <a:ext cx="72010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1.Группа Экскурсоводы.</a:t>
            </a:r>
          </a:p>
          <a:p>
            <a:r>
              <a:rPr lang="ru-RU" sz="4400" dirty="0" smtClean="0"/>
              <a:t>2.Группа Геологи.</a:t>
            </a:r>
          </a:p>
          <a:p>
            <a:r>
              <a:rPr lang="ru-RU" sz="4400" dirty="0" smtClean="0"/>
              <a:t>3.Группа Климатологи.</a:t>
            </a:r>
          </a:p>
          <a:p>
            <a:r>
              <a:rPr lang="ru-RU" sz="4400" dirty="0" smtClean="0"/>
              <a:t>4.Группа </a:t>
            </a:r>
            <a:r>
              <a:rPr lang="ru-RU" sz="4400" dirty="0" err="1"/>
              <a:t>Л</a:t>
            </a:r>
            <a:r>
              <a:rPr lang="ru-RU" sz="4400" dirty="0" err="1" smtClean="0"/>
              <a:t>андшафтоведы</a:t>
            </a:r>
            <a:r>
              <a:rPr lang="ru-RU" sz="4400" dirty="0" smtClean="0"/>
              <a:t>.</a:t>
            </a:r>
          </a:p>
          <a:p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41" y="3951938"/>
            <a:ext cx="2919759" cy="25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9247" y="1331260"/>
            <a:ext cx="933225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осет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графический набор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рисунков,информации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60" y="4185302"/>
            <a:ext cx="2919759" cy="25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0265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Фотосет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34746"/>
              </p:ext>
            </p:extLst>
          </p:nvPr>
        </p:nvGraphicFramePr>
        <p:xfrm>
          <a:off x="1680882" y="605119"/>
          <a:ext cx="7461495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8703"/>
                <a:gridCol w="3942792"/>
              </a:tblGrid>
              <a:tr h="474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Алгоритм работы «</a:t>
                      </a:r>
                      <a:r>
                        <a:rPr lang="ru-RU" sz="2000" dirty="0" err="1">
                          <a:effectLst/>
                        </a:rPr>
                        <a:t>Фотосет</a:t>
                      </a:r>
                      <a:r>
                        <a:rPr lang="ru-RU" sz="2000" dirty="0">
                          <a:effectLst/>
                        </a:rPr>
                        <a:t>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1.По предложенному описанию определите </a:t>
                      </a:r>
                      <a:r>
                        <a:rPr lang="ru-RU" sz="2000" dirty="0" smtClean="0">
                          <a:effectLst/>
                        </a:rPr>
                        <a:t>объект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2.Зафиксируйте название на рабочем листе (место Вам подскажет ваша фантазия).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3.Выбирите роль (климатолог, </a:t>
                      </a:r>
                      <a:r>
                        <a:rPr lang="ru-RU" sz="2000" dirty="0" smtClean="0">
                          <a:effectLst/>
                        </a:rPr>
                        <a:t>геолог, </a:t>
                      </a:r>
                      <a:r>
                        <a:rPr lang="ru-RU" sz="2000" dirty="0" err="1" smtClean="0">
                          <a:effectLst/>
                        </a:rPr>
                        <a:t>ландшафтовед</a:t>
                      </a:r>
                      <a:r>
                        <a:rPr lang="ru-RU" sz="2000" dirty="0" smtClean="0">
                          <a:effectLst/>
                        </a:rPr>
                        <a:t>, гидролог).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4.Согласно выбранной роли выполните задание.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5.Презентуйте свой </a:t>
                      </a:r>
                      <a:r>
                        <a:rPr lang="ru-RU" sz="2000" dirty="0" err="1">
                          <a:effectLst/>
                        </a:rPr>
                        <a:t>фотосет</a:t>
                      </a:r>
                      <a:r>
                        <a:rPr lang="ru-RU" sz="2000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6" marR="55766" marT="0" marB="0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8" y="1709737"/>
            <a:ext cx="3603811" cy="343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7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-931984"/>
            <a:ext cx="6975230" cy="80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" y="77417"/>
            <a:ext cx="1647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49892" y="40026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72622" y="43803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90100"/>
            <a:ext cx="1069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95759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8850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58" y="537882"/>
            <a:ext cx="6750413" cy="5782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</TotalTime>
  <Words>249</Words>
  <Application>Microsoft Office PowerPoint</Application>
  <PresentationFormat>Широкоэкранный</PresentationFormat>
  <Paragraphs>90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ДВА ПУТИ ВЕДУТ К ЗНАНИЮ: -ПУТЬ РАЗМЫШЛЕНИЯ -ПУТЬ ОПЫТА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45</cp:revision>
  <cp:lastPrinted>2019-02-19T14:28:53Z</cp:lastPrinted>
  <dcterms:created xsi:type="dcterms:W3CDTF">2018-12-13T14:55:16Z</dcterms:created>
  <dcterms:modified xsi:type="dcterms:W3CDTF">2019-02-19T14:58:45Z</dcterms:modified>
</cp:coreProperties>
</file>