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8" r:id="rId3"/>
    <p:sldId id="257" r:id="rId4"/>
    <p:sldId id="263" r:id="rId5"/>
    <p:sldId id="267" r:id="rId6"/>
    <p:sldId id="259" r:id="rId7"/>
    <p:sldId id="260" r:id="rId8"/>
    <p:sldId id="261" r:id="rId9"/>
    <p:sldId id="264" r:id="rId10"/>
    <p:sldId id="270" r:id="rId11"/>
    <p:sldId id="269" r:id="rId12"/>
    <p:sldId id="276" r:id="rId13"/>
    <p:sldId id="271" r:id="rId14"/>
    <p:sldId id="273" r:id="rId15"/>
    <p:sldId id="272" r:id="rId16"/>
    <p:sldId id="274" r:id="rId17"/>
    <p:sldId id="275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504"/>
    <a:srgbClr val="DDC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3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088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485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92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3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67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09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73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105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21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1248-1C3D-46AC-B0A0-9BAC73AF7C9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86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1248-1C3D-46AC-B0A0-9BAC73AF7C9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BA6F9-BE03-4979-B08B-6A7B0E9B2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39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9555" y="3837904"/>
            <a:ext cx="5821250" cy="2145294"/>
          </a:xfrm>
        </p:spPr>
        <p:txBody>
          <a:bodyPr>
            <a:noAutofit/>
          </a:bodyPr>
          <a:lstStyle/>
          <a:p>
            <a:pPr algn="r"/>
            <a:r>
              <a:rPr lang="ru-RU" sz="1800" dirty="0" smtClean="0">
                <a:latin typeface="Arial Black" panose="020B0A04020102020204" pitchFamily="34" charset="0"/>
              </a:rPr>
              <a:t>Работу выполнили: </a:t>
            </a:r>
          </a:p>
          <a:p>
            <a:pPr algn="r"/>
            <a:r>
              <a:rPr lang="ru-RU" sz="1800" dirty="0" smtClean="0">
                <a:latin typeface="Arial Black" panose="020B0A04020102020204" pitchFamily="34" charset="0"/>
              </a:rPr>
              <a:t>учащиеся</a:t>
            </a:r>
            <a:endParaRPr lang="ru-RU" sz="1800" dirty="0" smtClean="0">
              <a:latin typeface="Arial Black" panose="020B0A04020102020204" pitchFamily="34" charset="0"/>
            </a:endParaRPr>
          </a:p>
          <a:p>
            <a:pPr algn="r"/>
            <a:r>
              <a:rPr lang="ru-RU" sz="1800" dirty="0" smtClean="0">
                <a:latin typeface="Arial Black" panose="020B0A04020102020204" pitchFamily="34" charset="0"/>
              </a:rPr>
              <a:t>ГБОУ </a:t>
            </a:r>
            <a:r>
              <a:rPr lang="ru-RU" sz="1800" dirty="0" smtClean="0">
                <a:latin typeface="Arial Black" panose="020B0A04020102020204" pitchFamily="34" charset="0"/>
              </a:rPr>
              <a:t>Школа </a:t>
            </a:r>
            <a:r>
              <a:rPr lang="ru-RU" sz="1800" dirty="0" smtClean="0">
                <a:latin typeface="Arial Black" panose="020B0A04020102020204" pitchFamily="34" charset="0"/>
              </a:rPr>
              <a:t>№</a:t>
            </a:r>
            <a:r>
              <a:rPr lang="ru-RU" sz="1800" dirty="0" smtClean="0">
                <a:latin typeface="Arial Black" panose="020B0A04020102020204" pitchFamily="34" charset="0"/>
              </a:rPr>
              <a:t>1370</a:t>
            </a:r>
          </a:p>
          <a:p>
            <a:pPr algn="r"/>
            <a:r>
              <a:rPr lang="ru-RU" sz="1800" dirty="0" smtClean="0">
                <a:latin typeface="Arial Black" panose="020B0A04020102020204" pitchFamily="34" charset="0"/>
              </a:rPr>
              <a:t> </a:t>
            </a:r>
            <a:r>
              <a:rPr lang="ru-RU" sz="1800" dirty="0" smtClean="0">
                <a:latin typeface="Arial Black" panose="020B0A04020102020204" pitchFamily="34" charset="0"/>
              </a:rPr>
              <a:t>Хлыстов Артем,</a:t>
            </a:r>
          </a:p>
          <a:p>
            <a:pPr algn="r"/>
            <a:r>
              <a:rPr lang="ru-RU" sz="1800" dirty="0" smtClean="0">
                <a:latin typeface="Arial Black" panose="020B0A04020102020204" pitchFamily="34" charset="0"/>
              </a:rPr>
              <a:t> Капитонова Виктория</a:t>
            </a:r>
          </a:p>
          <a:p>
            <a:pPr algn="r"/>
            <a:r>
              <a:rPr lang="ru-RU" sz="1800" dirty="0" smtClean="0">
                <a:latin typeface="Arial Black" panose="020B0A04020102020204" pitchFamily="34" charset="0"/>
              </a:rPr>
              <a:t>Руководитель проекта:</a:t>
            </a:r>
          </a:p>
          <a:p>
            <a:pPr algn="r"/>
            <a:r>
              <a:rPr lang="ru-RU" sz="1800" dirty="0" smtClean="0">
                <a:latin typeface="Arial Black" panose="020B0A04020102020204" pitchFamily="34" charset="0"/>
              </a:rPr>
              <a:t> Ломакина Ольга Николаевна, руководитель школьного музея</a:t>
            </a:r>
            <a:endParaRPr lang="ru-RU" sz="18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337" y="3894697"/>
            <a:ext cx="42676" cy="731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1" y="-17799"/>
            <a:ext cx="7186411" cy="36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45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dirty="0">
                <a:solidFill>
                  <a:srgbClr val="C00000"/>
                </a:solidFill>
              </a:rPr>
              <a:t>Письма с фронта</a:t>
            </a:r>
            <a:endParaRPr lang="ru-RU" sz="8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5" y="1497506"/>
            <a:ext cx="7960135" cy="5111549"/>
          </a:xfrm>
        </p:spPr>
      </p:pic>
    </p:spTree>
    <p:extLst>
      <p:ext uri="{BB962C8B-B14F-4D97-AF65-F5344CB8AC3E}">
        <p14:creationId xmlns:p14="http://schemas.microsoft.com/office/powerpoint/2010/main" val="2022592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020536" y="214539"/>
            <a:ext cx="732517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FF0000"/>
                </a:solidFill>
              </a:rPr>
              <a:t>Федотов Николай Иванович </a:t>
            </a:r>
            <a:r>
              <a:rPr lang="ru-RU" sz="4000" b="1" i="1" dirty="0" smtClean="0">
                <a:solidFill>
                  <a:srgbClr val="C00000"/>
                </a:solidFill>
              </a:rPr>
              <a:t>(1911-10. 10. 1943)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2" y="1349830"/>
            <a:ext cx="3270068" cy="5450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9" y="1349830"/>
            <a:ext cx="4114800" cy="54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05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" y="388707"/>
            <a:ext cx="3781424" cy="6302375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753281" y="234493"/>
            <a:ext cx="4225041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Дочь фронтовика </a:t>
            </a:r>
            <a:r>
              <a:rPr lang="ru-RU" sz="3200" b="1" i="1" dirty="0" err="1" smtClean="0">
                <a:solidFill>
                  <a:srgbClr val="C00000"/>
                </a:solidFill>
              </a:rPr>
              <a:t>Маринич</a:t>
            </a:r>
            <a:r>
              <a:rPr lang="ru-RU" sz="3200" b="1" i="1" dirty="0" smtClean="0">
                <a:solidFill>
                  <a:srgbClr val="C00000"/>
                </a:solidFill>
              </a:rPr>
              <a:t> Маргарита Николаевна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08" y="1560056"/>
            <a:ext cx="4114800" cy="500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86" y="0"/>
            <a:ext cx="347181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9"/>
            <a:ext cx="5533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24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1" y="0"/>
            <a:ext cx="5343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35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17" y="-1"/>
            <a:ext cx="5126899" cy="6858001"/>
          </a:xfrm>
        </p:spPr>
      </p:pic>
    </p:spTree>
    <p:extLst>
      <p:ext uri="{BB962C8B-B14F-4D97-AF65-F5344CB8AC3E}">
        <p14:creationId xmlns:p14="http://schemas.microsoft.com/office/powerpoint/2010/main" val="507677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7" y="696685"/>
            <a:ext cx="7852229" cy="5294051"/>
          </a:xfrm>
        </p:spPr>
      </p:pic>
    </p:spTree>
    <p:extLst>
      <p:ext uri="{BB962C8B-B14F-4D97-AF65-F5344CB8AC3E}">
        <p14:creationId xmlns:p14="http://schemas.microsoft.com/office/powerpoint/2010/main" val="2004272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" y="522514"/>
            <a:ext cx="8125128" cy="53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79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9735" y="330654"/>
            <a:ext cx="497386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Солдатские письма должны жить. Жить в семьях как память и фамильная гордость, жить в книгах. Это маленькая частичка неоплатного долга живых перед павшими, благодарных потомков перед теми, кто сохранил для них честь и достоинство державы и народа. </a:t>
            </a:r>
          </a:p>
        </p:txBody>
      </p:sp>
    </p:spTree>
    <p:extLst>
      <p:ext uri="{BB962C8B-B14F-4D97-AF65-F5344CB8AC3E}">
        <p14:creationId xmlns:p14="http://schemas.microsoft.com/office/powerpoint/2010/main" val="67939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101600"/>
            <a:ext cx="8882743" cy="66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83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37"/>
            <a:ext cx="3314207" cy="248565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284" y="162548"/>
            <a:ext cx="1743697" cy="26192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" y="2781835"/>
            <a:ext cx="3286125" cy="3924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61008" y="162548"/>
            <a:ext cx="3380705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/>
              <a:t>Сегодня почти невозможно найти музей или архив, где бы не хранились письма фронтовиков, до которых подчас у исследователей «не доходят руки». А ведь история Второй мировой войны глазами ее участников — важный исторический источник. И специалисты считают, что работу по сбору писем с фронта надо продолжать, ибо уходят из жизни хранители солдатских писем.</a:t>
            </a:r>
          </a:p>
        </p:txBody>
      </p:sp>
    </p:spTree>
    <p:extLst>
      <p:ext uri="{BB962C8B-B14F-4D97-AF65-F5344CB8AC3E}">
        <p14:creationId xmlns:p14="http://schemas.microsoft.com/office/powerpoint/2010/main" val="4158028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письмо с фронт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5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b="1" dirty="0">
                <a:solidFill>
                  <a:srgbClr val="C00000"/>
                </a:solidFill>
              </a:rPr>
              <a:t>Письма с фронта</a:t>
            </a:r>
            <a:endParaRPr lang="ru-RU" sz="8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1540836"/>
            <a:ext cx="4340392" cy="492091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Я читаю письмо, что уже пожелтело с годами,</a:t>
            </a:r>
            <a:br>
              <a:rPr lang="ru-RU" dirty="0"/>
            </a:br>
            <a:r>
              <a:rPr lang="ru-RU" dirty="0"/>
              <a:t>На конверте в углу номер почты стоит полевой.</a:t>
            </a:r>
            <a:br>
              <a:rPr lang="ru-RU" dirty="0"/>
            </a:br>
            <a:r>
              <a:rPr lang="ru-RU" dirty="0"/>
              <a:t>Это в сорок втором мой отец написал моей маме</a:t>
            </a:r>
            <a:br>
              <a:rPr lang="ru-RU" dirty="0"/>
            </a:br>
            <a:r>
              <a:rPr lang="ru-RU" dirty="0"/>
              <a:t>Перед тем, как идти в свой последний решительный бой.</a:t>
            </a:r>
          </a:p>
          <a:p>
            <a:pPr marL="0" indent="0">
              <a:buNone/>
            </a:pPr>
            <a:r>
              <a:rPr lang="ru-RU" dirty="0"/>
              <a:t>«Дорогая моя, на переднем у нас передышка,</a:t>
            </a:r>
            <a:br>
              <a:rPr lang="ru-RU" dirty="0"/>
            </a:br>
            <a:r>
              <a:rPr lang="ru-RU" dirty="0"/>
              <a:t>Спят в окопах друзья, тишина на крутом берегу.</a:t>
            </a:r>
            <a:br>
              <a:rPr lang="ru-RU" dirty="0"/>
            </a:br>
            <a:r>
              <a:rPr lang="ru-RU" dirty="0"/>
              <a:t>Дорогая, поцелуй ты покрепче сынишку, </a:t>
            </a:r>
            <a:br>
              <a:rPr lang="ru-RU" dirty="0"/>
            </a:br>
            <a:r>
              <a:rPr lang="ru-RU" dirty="0"/>
              <a:t>Знай, что вас от беды я всегда сберегу».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32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0" y="517607"/>
            <a:ext cx="3765779" cy="543325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16" y="0"/>
            <a:ext cx="5072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37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26" y="0"/>
            <a:ext cx="4882517" cy="34640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26" y="3464018"/>
            <a:ext cx="4035552" cy="335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34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81" y="0"/>
            <a:ext cx="4929819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7200"/>
            <a:ext cx="4127350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26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670" y="99947"/>
            <a:ext cx="4881093" cy="6168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Сегодня почти в каждой семье есть шкатулка, где хранятся фронтовые письма, фотографии и боевые награды. У каждой семьи своя история. Но всех объединяет одно — общая причастность к трагическим событиям Второй мировой войны. До сих пор письма с фронта, обожженные, надорванные, полуистлевшие, трогают нас до глубины души.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4346">
            <a:off x="5561932" y="449896"/>
            <a:ext cx="2806413" cy="3251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07733">
            <a:off x="5384625" y="3605462"/>
            <a:ext cx="331651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620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</TotalTime>
  <Words>218</Words>
  <Application>Microsoft Office PowerPoint</Application>
  <PresentationFormat>Экран (4:3)</PresentationFormat>
  <Paragraphs>16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Письма с фронта</vt:lpstr>
      <vt:lpstr>Презентация PowerPoint</vt:lpstr>
      <vt:lpstr>Презентация PowerPoint</vt:lpstr>
      <vt:lpstr>Презентация PowerPoint</vt:lpstr>
      <vt:lpstr>Презентация PowerPoint</vt:lpstr>
      <vt:lpstr>Письма с фронта</vt:lpstr>
      <vt:lpstr>Презентация PowerPoint</vt:lpstr>
      <vt:lpstr>Дочь фронтовика Маринич Маргарита Николаевна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Dmytro</dc:creator>
  <cp:lastModifiedBy>user</cp:lastModifiedBy>
  <cp:revision>30</cp:revision>
  <dcterms:created xsi:type="dcterms:W3CDTF">2015-09-22T12:08:41Z</dcterms:created>
  <dcterms:modified xsi:type="dcterms:W3CDTF">2017-11-13T13:00:44Z</dcterms:modified>
</cp:coreProperties>
</file>