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6" r:id="rId3"/>
    <p:sldId id="268" r:id="rId4"/>
    <p:sldId id="267" r:id="rId5"/>
    <p:sldId id="266" r:id="rId6"/>
    <p:sldId id="278" r:id="rId7"/>
    <p:sldId id="260" r:id="rId8"/>
    <p:sldId id="269" r:id="rId9"/>
    <p:sldId id="259" r:id="rId10"/>
    <p:sldId id="261" r:id="rId11"/>
    <p:sldId id="270" r:id="rId12"/>
    <p:sldId id="272" r:id="rId13"/>
    <p:sldId id="273" r:id="rId14"/>
    <p:sldId id="275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hyperlink" Target="https://putidorogi-nn.ru/aziya/75-mangistau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hyperlink" Target="&#1042;&#1080;&#1076;&#1077;&#1086;&#1088;&#1086;&#1083;&#1080;&#1082;%20&#1064;&#1082;&#1086;&#1083;&#1072;%20&#1074;%20&#1102;&#1088;&#1090;&#1077;.%20&#1041;&#1077;&#1083;&#1100;&#1075;&#1080;&#1103;.mp4" TargetMode="Externa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ОБОБЩЕНИЕ КЛ. РУК\Рисунок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2690336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 smtClean="0"/>
          </a:p>
          <a:p>
            <a:r>
              <a:rPr lang="ru-RU" sz="2400" b="1" dirty="0" smtClean="0"/>
              <a:t>Казахи –  народ,  </a:t>
            </a:r>
            <a:r>
              <a:rPr lang="ru-RU" sz="2400" b="1" i="1" dirty="0" smtClean="0"/>
              <a:t>унаследовавший и сохранивший </a:t>
            </a:r>
            <a:r>
              <a:rPr lang="ru-RU" sz="2400" b="1" dirty="0" smtClean="0"/>
              <a:t>на земле  предков  большую  отчую  юрту  Тюркского  мира</a:t>
            </a:r>
          </a:p>
          <a:p>
            <a:endParaRPr lang="ru-RU" b="1" dirty="0" smtClean="0"/>
          </a:p>
          <a:p>
            <a:pPr algn="r"/>
            <a:r>
              <a:rPr lang="ru-RU" b="1" dirty="0" smtClean="0"/>
              <a:t> Президент  Н. А. Назарбаева </a:t>
            </a:r>
            <a:endParaRPr lang="ru-RU" dirty="0"/>
          </a:p>
        </p:txBody>
      </p:sp>
      <p:pic>
        <p:nvPicPr>
          <p:cNvPr id="4" name="Рисунок 3" descr="C:\Users\Админ\Desktop\Юрта\презид о лаг.jpg"/>
          <p:cNvPicPr/>
          <p:nvPr/>
        </p:nvPicPr>
        <p:blipFill>
          <a:blip r:embed="rId3"/>
          <a:srcRect l="6400" t="10101" r="69600" b="66667"/>
          <a:stretch>
            <a:fillRect/>
          </a:stretch>
        </p:blipFill>
        <p:spPr bwMode="auto">
          <a:xfrm>
            <a:off x="2714612" y="428604"/>
            <a:ext cx="264320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ОБОБЩЕНИЕ КЛ. РУК\Рисунок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Админ\Desktop\ЗЕРДЕ 2018\im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642918"/>
            <a:ext cx="8207404" cy="58340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214290"/>
            <a:ext cx="5118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Петроглифы. Наскальные рисунки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ОБОБЩЕНИЕ КЛ. РУК\Рисунок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C:\Users\Админ\Desktop\ЗЕРДЕ 2018\images (1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348928" cy="6000792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71472" y="428604"/>
            <a:ext cx="58792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2C7BA"/>
                </a:solidFill>
                <a:effectLst/>
                <a:latin typeface="PT Sans Narrow"/>
                <a:ea typeface="Times New Roman" pitchFamily="18" charset="0"/>
                <a:cs typeface="Times New Roman" pitchFamily="18" charset="0"/>
                <a:hlinkClick r:id="rId4"/>
              </a:rPr>
              <a:t>Наскальные и подземные мечети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42C7BA"/>
                </a:solidFill>
                <a:effectLst/>
                <a:latin typeface="PT Sans Narrow"/>
                <a:ea typeface="Times New Roman" pitchFamily="18" charset="0"/>
                <a:cs typeface="Times New Roman" pitchFamily="18" charset="0"/>
                <a:hlinkClick r:id="rId4"/>
              </a:rPr>
              <a:t>Мангистау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AutoShape 5" descr="Картинки по запросу наскальные мечети мангиста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4" name="Picture 6" descr="C:\Users\Админ\Desktop\ЗЕРДЕ 2018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857232"/>
            <a:ext cx="2619375" cy="1743075"/>
          </a:xfrm>
          <a:prstGeom prst="rect">
            <a:avLst/>
          </a:prstGeom>
          <a:noFill/>
        </p:spPr>
      </p:pic>
      <p:sp>
        <p:nvSpPr>
          <p:cNvPr id="27656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ОБОБЩЕНИЕ КЛ. РУК\Рисунок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СОВРЕМЕННАЯ МОДА НА ЭКОЛОГИЧНОСТЬ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норвегия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214422"/>
            <a:ext cx="310990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29384" y="3071810"/>
            <a:ext cx="3514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/>
              <a:t>Юрточный</a:t>
            </a:r>
            <a:r>
              <a:rPr lang="ru-RU" b="1" dirty="0" smtClean="0"/>
              <a:t> кемпинг для туристов</a:t>
            </a:r>
          </a:p>
          <a:p>
            <a:pPr algn="ctr"/>
            <a:r>
              <a:rPr lang="ru-RU" b="1" dirty="0" smtClean="0"/>
              <a:t>Норвегия. </a:t>
            </a:r>
            <a:endParaRPr lang="ru-RU" b="1" dirty="0"/>
          </a:p>
        </p:txBody>
      </p:sp>
      <p:pic>
        <p:nvPicPr>
          <p:cNvPr id="8" name="Содержимое 7" descr="студия в Париже.jpg"/>
          <p:cNvPicPr>
            <a:picLocks noGr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214422"/>
            <a:ext cx="278608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643174" y="3000372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Звукозаписывающая студия.</a:t>
            </a:r>
            <a:r>
              <a:rPr lang="ru-RU" dirty="0" smtClean="0"/>
              <a:t>  </a:t>
            </a:r>
            <a:r>
              <a:rPr lang="ru-RU" b="1" dirty="0" smtClean="0"/>
              <a:t>Париж.  </a:t>
            </a:r>
          </a:p>
          <a:p>
            <a:r>
              <a:rPr lang="ru-RU" b="1" dirty="0" smtClean="0"/>
              <a:t>Нет углов – лучше акустика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4714884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2" name="Рисунок 11" descr="C:\Users\Админ\Desktop\ЗЕРДЕ 2018\2016 Зерде положение\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143380"/>
            <a:ext cx="22764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Админ\Desktop\ЗЕРДЕ 2018\2016 Зерде положение\6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4286256"/>
            <a:ext cx="2767013" cy="193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143636" y="6000768"/>
            <a:ext cx="2756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Жилье для молодоженов</a:t>
            </a:r>
          </a:p>
          <a:p>
            <a:pPr algn="ctr"/>
            <a:r>
              <a:rPr lang="ru-RU" b="1" dirty="0" smtClean="0"/>
              <a:t>США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5643578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Юрта – свадебный шатер. Великобритания</a:t>
            </a:r>
            <a:endParaRPr lang="ru-RU" dirty="0"/>
          </a:p>
        </p:txBody>
      </p:sp>
      <p:pic>
        <p:nvPicPr>
          <p:cNvPr id="15" name="Рисунок 14" descr="C:\Users\Админ\Desktop\ЗЕРДЕ 2018\2016 Зерде положение\5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1357298"/>
            <a:ext cx="22669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85720" y="2928934"/>
            <a:ext cx="2297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Юрта  для студентов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Канада </a:t>
            </a:r>
            <a:endParaRPr lang="ru-RU" b="1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4143380"/>
            <a:ext cx="3028935" cy="170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2857488" y="5786454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Юрты-отели </a:t>
            </a:r>
          </a:p>
          <a:p>
            <a:pPr algn="ctr"/>
            <a:r>
              <a:rPr lang="ru-RU" b="1" dirty="0" smtClean="0"/>
              <a:t>на лоне природы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ОБОБЩЕНИЕ КЛ. РУК\Рисунок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\Desktop\ЗЕРДЕ 2018\2016 Зерде положение\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143116"/>
            <a:ext cx="2552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14348" y="3929066"/>
            <a:ext cx="2267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 </a:t>
            </a:r>
            <a:r>
              <a:rPr lang="en-US" b="1" dirty="0" smtClean="0"/>
              <a:t>Hotel</a:t>
            </a:r>
            <a:r>
              <a:rPr lang="ru-RU" b="1" dirty="0" smtClean="0"/>
              <a:t> класса «люкс»</a:t>
            </a:r>
          </a:p>
          <a:p>
            <a:pPr algn="ctr"/>
            <a:r>
              <a:rPr lang="ru-RU" b="1" dirty="0" smtClean="0"/>
              <a:t> в Манхэттене</a:t>
            </a:r>
            <a:endParaRPr lang="ru-RU" b="1" dirty="0"/>
          </a:p>
        </p:txBody>
      </p:sp>
      <p:pic>
        <p:nvPicPr>
          <p:cNvPr id="2051" name="Picture 3" descr="C:\Users\Админ\Desktop\ЗЕРДЕ 2018\HTB1bD4VrFGWBuNjy0Fbq6z4sXXa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2357430"/>
            <a:ext cx="2589864" cy="1643074"/>
          </a:xfrm>
          <a:prstGeom prst="rect">
            <a:avLst/>
          </a:prstGeom>
          <a:noFill/>
        </p:spPr>
      </p:pic>
      <p:pic>
        <p:nvPicPr>
          <p:cNvPr id="2052" name="Picture 4" descr="C:\Users\Админ\Desktop\ЗЕРДЕ 2018\images (2).jpg"/>
          <p:cNvPicPr>
            <a:picLocks noChangeAspect="1" noChangeArrowheads="1"/>
          </p:cNvPicPr>
          <p:nvPr/>
        </p:nvPicPr>
        <p:blipFill>
          <a:blip r:embed="rId6"/>
          <a:srcRect l="17067" t="14656" r="15837" b="18812"/>
          <a:stretch>
            <a:fillRect/>
          </a:stretch>
        </p:blipFill>
        <p:spPr bwMode="auto">
          <a:xfrm>
            <a:off x="5643570" y="714356"/>
            <a:ext cx="3231855" cy="22860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929322" y="3000372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Пластиковая юрта</a:t>
            </a:r>
          </a:p>
          <a:p>
            <a:pPr algn="ctr"/>
            <a:r>
              <a:rPr lang="ru-RU" b="1" dirty="0" smtClean="0"/>
              <a:t> под открытым небом</a:t>
            </a:r>
          </a:p>
          <a:p>
            <a:pPr algn="ctr"/>
            <a:r>
              <a:rPr lang="ru-RU" b="1" dirty="0" smtClean="0"/>
              <a:t>Франция</a:t>
            </a:r>
            <a:endParaRPr lang="ru-RU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572008"/>
            <a:ext cx="2678889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569" y="3929066"/>
            <a:ext cx="318223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929322" y="5929330"/>
            <a:ext cx="2047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Юрты-рестораны </a:t>
            </a:r>
          </a:p>
          <a:p>
            <a:pPr algn="ctr"/>
            <a:r>
              <a:rPr lang="ru-RU" b="1" dirty="0" smtClean="0"/>
              <a:t>на крыше высоток</a:t>
            </a:r>
            <a:endParaRPr lang="ru-RU" b="1" dirty="0"/>
          </a:p>
        </p:txBody>
      </p:sp>
      <p:pic>
        <p:nvPicPr>
          <p:cNvPr id="2055" name="Picture 7" descr="C:\Users\Админ\Desktop\ЗЕРДЕ 2018\35361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4429132"/>
            <a:ext cx="2643192" cy="148522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143240" y="5929330"/>
            <a:ext cx="2573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Юрта-лотос</a:t>
            </a:r>
          </a:p>
          <a:p>
            <a:pPr algn="ctr"/>
            <a:r>
              <a:rPr lang="ru-RU" b="1" dirty="0" smtClean="0"/>
              <a:t> на солнечных батареях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7158" y="6000768"/>
            <a:ext cx="2578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/>
              <a:t>Юрта-свадебный</a:t>
            </a:r>
            <a:r>
              <a:rPr lang="ru-RU" b="1" dirty="0" smtClean="0"/>
              <a:t> шатер</a:t>
            </a:r>
          </a:p>
          <a:p>
            <a:pPr algn="ctr"/>
            <a:r>
              <a:rPr lang="ru-RU" b="1" dirty="0" smtClean="0"/>
              <a:t> Великобритания</a:t>
            </a:r>
            <a:endParaRPr lang="ru-RU" b="1" dirty="0"/>
          </a:p>
        </p:txBody>
      </p:sp>
      <p:pic>
        <p:nvPicPr>
          <p:cNvPr id="15" name="Рисунок 14" descr="гостиница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14678" y="357166"/>
            <a:ext cx="2214578" cy="166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071802" y="1928802"/>
            <a:ext cx="2062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Юрты – гостиницы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ОБОБЩЕНИЕ КЛ. РУК\Рисунок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дмин\Desktop\ЗЕРДЕ 2018\2016 Зерде положение\1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364333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00100" y="2786058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Юрта-спаситель.</a:t>
            </a:r>
          </a:p>
          <a:p>
            <a:pPr algn="ctr"/>
            <a:r>
              <a:rPr lang="ru-RU" b="1" dirty="0" smtClean="0"/>
              <a:t> Япония </a:t>
            </a:r>
            <a:endParaRPr lang="ru-RU" b="1" dirty="0"/>
          </a:p>
        </p:txBody>
      </p:sp>
      <p:pic>
        <p:nvPicPr>
          <p:cNvPr id="11" name="Рисунок 10" descr="C:\Users\Админ\Desktop\ЗЕРДЕ 2018\2016 Зерде положение\1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429000"/>
            <a:ext cx="328614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00166" y="6000768"/>
            <a:ext cx="1699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5" action="ppaction://hlinkfile"/>
              </a:rPr>
              <a:t>Юрта – школа.</a:t>
            </a:r>
            <a:r>
              <a:rPr lang="ru-RU" dirty="0" smtClean="0">
                <a:hlinkClick r:id="rId5" action="ppaction://hlinkfile"/>
              </a:rPr>
              <a:t> </a:t>
            </a:r>
          </a:p>
          <a:p>
            <a:pPr algn="ctr"/>
            <a:r>
              <a:rPr lang="ru-RU" b="1" dirty="0" smtClean="0">
                <a:hlinkClick r:id="rId5" action="ppaction://hlinkfile"/>
              </a:rPr>
              <a:t>Бельгия</a:t>
            </a:r>
            <a:endParaRPr lang="ru-RU" b="1" dirty="0"/>
          </a:p>
        </p:txBody>
      </p:sp>
      <p:pic>
        <p:nvPicPr>
          <p:cNvPr id="13" name="Рисунок 12" descr="C:\Users\Админ\Desktop\ЗЕРДЕ 2018\2016 Зерде положение\unique-yurt-cafe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214290"/>
            <a:ext cx="271464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Админ\Desktop\ЗЕРДЕ 2018\2016 Зерде положение\1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3071810"/>
            <a:ext cx="22860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929190" y="2643182"/>
            <a:ext cx="2085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Юрта-кафе. Испания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3929066"/>
            <a:ext cx="2753095" cy="206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6858016" y="5357826"/>
            <a:ext cx="2141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Бюджетное жилье</a:t>
            </a:r>
          </a:p>
          <a:p>
            <a:pPr algn="ctr"/>
            <a:r>
              <a:rPr lang="ru-RU" b="1" dirty="0" smtClean="0"/>
              <a:t>Для молодых. США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ОБОБЩЕНИЕ КЛ. РУК\Рисунок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428604"/>
            <a:ext cx="564360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новом разломе эпох</a:t>
            </a:r>
            <a:r>
              <a:rPr kumimoji="0" lang="ru-RU" sz="2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Казахстана есть уникальный исторический шанс через обновление и новые идеи самим построить свое лучшее будущее.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                                                           Н.А.Назарбаев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esktop\Юрта\презид о лаг.jpg"/>
          <p:cNvPicPr/>
          <p:nvPr/>
        </p:nvPicPr>
        <p:blipFill>
          <a:blip r:embed="rId3"/>
          <a:srcRect l="6400" t="10101" r="69600" b="66667"/>
          <a:stretch>
            <a:fillRect/>
          </a:stretch>
        </p:blipFill>
        <p:spPr bwMode="auto">
          <a:xfrm>
            <a:off x="6143636" y="285728"/>
            <a:ext cx="264320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Админ\Desktop\ЗЕРДЕ 2018\sem_chudes_kazahstana_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71744"/>
            <a:ext cx="5897188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ОБОБЩЕНИЕ КЛ. РУК\Рисунок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34" y="571480"/>
            <a:ext cx="70009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  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Почему  надо  беречь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памятники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истории  и  культуры?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71604" y="2071678"/>
            <a:ext cx="487152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6150" algn="l"/>
                <a:tab pos="4529138" algn="l"/>
              </a:tabLs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ель урока: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6150" algn="l"/>
                <a:tab pos="4529138" algn="l"/>
              </a:tabLst>
            </a:pPr>
            <a:r>
              <a:rPr lang="ru-RU" sz="2400" b="1" dirty="0" smtClean="0">
                <a:latin typeface="Times New Roman" pitchFamily="18" charset="0"/>
                <a:ea typeface="Consolas,Times New Roman"/>
                <a:cs typeface="Times New Roman" pitchFamily="18" charset="0"/>
              </a:rPr>
              <a:t>Понимать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nsolas,Times New Roman"/>
                <a:cs typeface="Times New Roman" pitchFamily="18" charset="0"/>
              </a:rPr>
              <a:t> важность сохранения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6150" algn="l"/>
                <a:tab pos="452913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nsolas,Times New Roman"/>
                <a:cs typeface="Times New Roman" pitchFamily="18" charset="0"/>
              </a:rPr>
              <a:t>памятников истории и культуры.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Admin\Рабочий стол\ОБОБЩЕНИЕ КЛ. РУК\Рисунок1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898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14356"/>
            <a:ext cx="707236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ОБОБЩЕНИЕ КЛ. РУК\Рисунок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Бюст Абаю в Степногорск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356"/>
            <a:ext cx="2000264" cy="22474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928934"/>
            <a:ext cx="1805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Памятник Абаю</a:t>
            </a:r>
            <a:endParaRPr lang="ru-RU" b="1" dirty="0"/>
          </a:p>
        </p:txBody>
      </p:sp>
      <p:pic>
        <p:nvPicPr>
          <p:cNvPr id="1028" name="Picture 4" descr="Олени в Степногорск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59" y="714356"/>
            <a:ext cx="2000265" cy="22860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5984" y="2928934"/>
            <a:ext cx="2208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Скульптуры оленей.</a:t>
            </a:r>
          </a:p>
          <a:p>
            <a:r>
              <a:rPr lang="ru-RU" b="1" dirty="0" smtClean="0"/>
              <a:t>1994г.</a:t>
            </a:r>
            <a:endParaRPr lang="ru-RU" b="1" dirty="0"/>
          </a:p>
        </p:txBody>
      </p:sp>
      <p:pic>
        <p:nvPicPr>
          <p:cNvPr id="1030" name="Picture 6" descr="Памятник воинам-афганца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642918"/>
            <a:ext cx="2071702" cy="22867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43438" y="2857496"/>
            <a:ext cx="2143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Памятник воинам-афганцам. 2008г.</a:t>
            </a:r>
            <a:endParaRPr lang="ru-RU" b="1" dirty="0"/>
          </a:p>
        </p:txBody>
      </p:sp>
      <p:pic>
        <p:nvPicPr>
          <p:cNvPr id="1032" name="Picture 8" descr="Монумент Побед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500438"/>
            <a:ext cx="2571748" cy="240887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5929330"/>
            <a:ext cx="2820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Монумент Победы. 1985г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71802" y="5857892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Памятный камень жертвам </a:t>
            </a:r>
          </a:p>
          <a:p>
            <a:r>
              <a:rPr lang="ru-RU" b="1" dirty="0" smtClean="0"/>
              <a:t>политических репрессий.2013г.</a:t>
            </a:r>
            <a:endParaRPr lang="ru-RU" b="1" dirty="0"/>
          </a:p>
        </p:txBody>
      </p:sp>
      <p:pic>
        <p:nvPicPr>
          <p:cNvPr id="1034" name="Picture 10" descr="Памятный камень жертвам политических репрессий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3571876"/>
            <a:ext cx="2970183" cy="2247439"/>
          </a:xfrm>
          <a:prstGeom prst="rect">
            <a:avLst/>
          </a:prstGeom>
          <a:noFill/>
        </p:spPr>
      </p:pic>
      <p:sp>
        <p:nvSpPr>
          <p:cNvPr id="1036" name="AutoShape 12" descr="https://www.kazpravda.kz/images/w715/uploads/publication2/114/70/114708-preview-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7" name="Picture 13" descr="C:\Users\Админ\Desktop\ЗЕРДЕ 2018\114708-preview-imag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3571876"/>
            <a:ext cx="2532080" cy="207170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286512" y="5643578"/>
            <a:ext cx="2643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Памятник академику</a:t>
            </a:r>
          </a:p>
          <a:p>
            <a:r>
              <a:rPr lang="ru-RU" b="1" dirty="0" smtClean="0"/>
              <a:t> </a:t>
            </a:r>
            <a:r>
              <a:rPr lang="ru-RU" b="1" dirty="0" err="1" smtClean="0"/>
              <a:t>Канышу</a:t>
            </a:r>
            <a:r>
              <a:rPr lang="ru-RU" b="1" dirty="0" smtClean="0"/>
              <a:t> Сатпаеву.2017г.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643042" y="214290"/>
            <a:ext cx="5682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Достопримечательности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Степногорска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\Desktop\АЛИНА\images (5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5140" y="785794"/>
            <a:ext cx="2200272" cy="174307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858016" y="2643182"/>
            <a:ext cx="1873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Флагшток, 2014г.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ОБОБЩЕНИЕ КЛ. РУК\Рисунок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almaty-hotels.net/images/guide/zenkov-cathedral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357562"/>
            <a:ext cx="3000366" cy="2253609"/>
          </a:xfrm>
          <a:prstGeom prst="rect">
            <a:avLst/>
          </a:prstGeom>
          <a:noFill/>
        </p:spPr>
      </p:pic>
      <p:sp>
        <p:nvSpPr>
          <p:cNvPr id="2052" name="AutoShape 4" descr="https://media-cdn.tripadvisor.com/media/photo-w/06/7d/47/c2/cap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Админ\Desktop\ЗЕРДЕ 2018\cap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714752"/>
            <a:ext cx="3336261" cy="22154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7686" y="5929330"/>
            <a:ext cx="4550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Областной историко-краеведческий музей.</a:t>
            </a:r>
          </a:p>
          <a:p>
            <a:r>
              <a:rPr lang="ru-RU" b="1" dirty="0" smtClean="0"/>
              <a:t>Уральск. 1836г</a:t>
            </a:r>
            <a:endParaRPr lang="ru-RU" dirty="0"/>
          </a:p>
        </p:txBody>
      </p:sp>
      <p:sp>
        <p:nvSpPr>
          <p:cNvPr id="2055" name="AutoShape 7" descr="Мече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 descr="https://upload.wikimedia.org/wikipedia/commons/thumb/8/81/2-minaret_mosque_in_Semey.jpg/1024px-2-minaret_mosque_in_Seme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C:\Users\Админ\Desktop\ЗЕРДЕ 2018\dm2-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7" y="642642"/>
            <a:ext cx="3429025" cy="228162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71934" y="2928934"/>
            <a:ext cx="37614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Двухминаретная</a:t>
            </a:r>
            <a:r>
              <a:rPr lang="ru-RU" b="1" dirty="0" smtClean="0"/>
              <a:t> соборная мечеть. </a:t>
            </a:r>
          </a:p>
          <a:p>
            <a:r>
              <a:rPr lang="ru-RU" b="1" dirty="0" smtClean="0"/>
              <a:t>Семипалатинск. 1861г</a:t>
            </a:r>
            <a:endParaRPr lang="ru-RU" b="1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57166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85720" y="2643182"/>
            <a:ext cx="3473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Мавзолей Ходжа Ахмета </a:t>
            </a:r>
            <a:r>
              <a:rPr lang="ru-RU" b="1" dirty="0" err="1" smtClean="0"/>
              <a:t>Яссауи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Туркестан. 1398г.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56435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Вознесенский кафедральный собор. деревянная церковь высотой 56 метров.  </a:t>
            </a:r>
            <a:r>
              <a:rPr lang="ru-RU" b="1" dirty="0" err="1" smtClean="0"/>
              <a:t>Алматы</a:t>
            </a:r>
            <a:r>
              <a:rPr lang="ru-RU" b="1" dirty="0" smtClean="0"/>
              <a:t>. 1907г.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86116" y="285728"/>
            <a:ext cx="6047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Архитектурные памятники  городов РК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ОБОБЩЕНИЕ КЛ. РУК\Рисунок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34" y="571480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Виды памятников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000108"/>
            <a:ext cx="34721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</a:t>
            </a:r>
            <a:r>
              <a:rPr lang="ru-RU" sz="2000" b="1" dirty="0" smtClean="0"/>
              <a:t>.Памятник природы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2</a:t>
            </a:r>
            <a:r>
              <a:rPr lang="ru-RU" sz="2000" b="1" dirty="0" smtClean="0"/>
              <a:t>.Археологический памятник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r>
              <a:rPr lang="ru-RU" sz="2000" b="1" dirty="0" smtClean="0"/>
              <a:t>.Памятник истории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4</a:t>
            </a:r>
            <a:r>
              <a:rPr lang="ru-RU" sz="2000" b="1" dirty="0" smtClean="0"/>
              <a:t>.Памятник архитектуры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5</a:t>
            </a:r>
            <a:r>
              <a:rPr lang="ru-RU" sz="2000" b="1" dirty="0" smtClean="0"/>
              <a:t>.Памятник искусства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6.</a:t>
            </a:r>
            <a:r>
              <a:rPr lang="ru-RU" sz="2000" b="1" dirty="0" smtClean="0"/>
              <a:t>Памятник письменности</a:t>
            </a:r>
          </a:p>
        </p:txBody>
      </p:sp>
      <p:pic>
        <p:nvPicPr>
          <p:cNvPr id="1026" name="Picture 2" descr="C:\Users\Админ\Desktop\АЛИНА\загруженн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071546"/>
            <a:ext cx="2800350" cy="1638300"/>
          </a:xfrm>
          <a:prstGeom prst="rect">
            <a:avLst/>
          </a:prstGeom>
          <a:noFill/>
        </p:spPr>
      </p:pic>
      <p:pic>
        <p:nvPicPr>
          <p:cNvPr id="1027" name="Picture 3" descr="C:\Users\Админ\Desktop\АЛИНА\images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928934"/>
            <a:ext cx="2476500" cy="1847850"/>
          </a:xfrm>
          <a:prstGeom prst="rect">
            <a:avLst/>
          </a:prstGeom>
          <a:noFill/>
        </p:spPr>
      </p:pic>
      <p:pic>
        <p:nvPicPr>
          <p:cNvPr id="1028" name="Picture 4" descr="C:\Users\Админ\Desktop\АЛИНА\памятник истори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2928934"/>
            <a:ext cx="2619375" cy="1743075"/>
          </a:xfrm>
          <a:prstGeom prst="rect">
            <a:avLst/>
          </a:prstGeom>
          <a:noFill/>
        </p:spPr>
      </p:pic>
      <p:pic>
        <p:nvPicPr>
          <p:cNvPr id="1029" name="Picture 5" descr="C:\Users\Админ\Desktop\АЛИНА\images (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2000240"/>
            <a:ext cx="2133602" cy="2466975"/>
          </a:xfrm>
          <a:prstGeom prst="rect">
            <a:avLst/>
          </a:prstGeom>
          <a:noFill/>
        </p:spPr>
      </p:pic>
      <p:pic>
        <p:nvPicPr>
          <p:cNvPr id="1030" name="Picture 6" descr="C:\Users\Админ\Desktop\АЛИНА\пам исуцсс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4929198"/>
            <a:ext cx="2905125" cy="1571625"/>
          </a:xfrm>
          <a:prstGeom prst="rect">
            <a:avLst/>
          </a:prstGeom>
          <a:noFill/>
        </p:spPr>
      </p:pic>
      <p:pic>
        <p:nvPicPr>
          <p:cNvPr id="1031" name="Picture 7" descr="C:\Users\Админ\Desktop\АЛИНА\памят письмкнности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4786322"/>
            <a:ext cx="3577192" cy="185738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643174" y="42148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6446" y="22145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7884" y="414338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215338" y="39290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7554" y="60722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2396" y="600076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6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ОБОБЩЕНИЕ КЛ. РУК\Рисунок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Админ\Desktop\ЗЕРДЕ 2018\img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358246" cy="6453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Admin\Рабочий стол\ОБОБЩЕНИЕ КЛ. РУК\Рисунок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Админ\Desktop\ЗЕРДЕ 2018\images (1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4786346" cy="5643602"/>
          </a:xfrm>
          <a:prstGeom prst="rect">
            <a:avLst/>
          </a:prstGeom>
          <a:noFill/>
        </p:spPr>
      </p:pic>
      <p:pic>
        <p:nvPicPr>
          <p:cNvPr id="9217" name="Picture 1" descr="C:\Users\Админ\Desktop\АЛИНА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571480"/>
            <a:ext cx="2424476" cy="3643338"/>
          </a:xfrm>
          <a:prstGeom prst="rect">
            <a:avLst/>
          </a:prstGeom>
          <a:noFill/>
        </p:spPr>
      </p:pic>
      <p:pic>
        <p:nvPicPr>
          <p:cNvPr id="9218" name="Picture 2" descr="C:\Users\Админ\Desktop\АЛИНА\image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5" y="4500570"/>
            <a:ext cx="2909049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ОБОБЩЕНИЕ КЛ. РУК\Рисунок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Админ\Desktop\ЗЕРДЕ 2018\im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224</Words>
  <PresentationFormat>Экран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СОВРЕМЕННАЯ МОДА НА ЭКОЛОГИЧНОСТЬ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Айтжамал Бейсенбаева</dc:creator>
  <cp:lastModifiedBy>Админ</cp:lastModifiedBy>
  <cp:revision>60</cp:revision>
  <dcterms:created xsi:type="dcterms:W3CDTF">2019-02-08T16:53:37Z</dcterms:created>
  <dcterms:modified xsi:type="dcterms:W3CDTF">2019-02-17T15:57:11Z</dcterms:modified>
</cp:coreProperties>
</file>