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54D280-8079-45D7-8C42-3FBE5D10A5E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BE50C4-889F-4348-8981-A256BA4D3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esktop\Zvuki_prirody_-_Penie_ptic_(xMusic.me).mp3" TargetMode="External"/><Relationship Id="rId1" Type="http://schemas.openxmlformats.org/officeDocument/2006/relationships/audio" Target="file:///C:\Users\admin\Desktop\&#1069;&#1076;&#1074;&#1072;&#1088;&#1076;%20&#1043;&#1088;&#1080;&#1075;%20-%20&#1059;&#1090;&#1088;&#1086;%20(&#1080;&#1079;%20&#1089;&#1102;&#1080;&#1090;&#10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Zvuki_prirody_-_Penie_ptic_(xMusic.me)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im0-tub-ru.yandex.net/i?id=153bdfa80d13313a44aa464475176031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Эдвард Григ - Утро (из сюи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vuki_prirody_-_Penie_ptic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unkot.ru/wp-content/uploads/2013/08/cats-white-mo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ytimg.com/vi/wTbYe36B9J4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75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2-tub-ru.yandex.net/i?id=8055fd24578a7992f760727043b131d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52"/>
            <a:ext cx="3886200" cy="569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tessoriself.ru/wp-content/uploads/2016/03/v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572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vuki_prirody_-_Penie_ptic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e773a335066b45a45f2f6cdb97ec8a06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ped-kopilka.com.ua/images/artikl05/1%281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dn3.imgbb.ru/user/72/727876/0d1d5685fd1d4f0bf5db04494aa84c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bdou6-krop.ru/wp-content/uploads/2016/04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7/98/245/98245335_large_4979214_j177078_12689249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7/98/245/98245333_large_4979214_j177078_126892487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teshka.ru/wp-content/uploads/2013/02/vesnakartink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5136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arms-painting.narod.ru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4938" cy="6858000"/>
          </a:xfrm>
          <a:prstGeom prst="rect">
            <a:avLst/>
          </a:prstGeom>
          <a:noFill/>
        </p:spPr>
      </p:pic>
      <p:pic>
        <p:nvPicPr>
          <p:cNvPr id="38920" name="Picture 8" descr="https://arhivurokov.ru/kopilka/uploads/user_file_56c1f72a54a65/vnieklassnoiemieropriiatiieponieviedomymdorozhkam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6180" y="3563220"/>
            <a:ext cx="3500430" cy="3294780"/>
          </a:xfrm>
          <a:prstGeom prst="rect">
            <a:avLst/>
          </a:prstGeom>
          <a:noFill/>
        </p:spPr>
      </p:pic>
      <p:pic>
        <p:nvPicPr>
          <p:cNvPr id="38922" name="Picture 10" descr="http://3.bp.blogspot.com/-AHp18O6xUnc/Uurrn_1rgpI/AAAAAAAAAWg/K_En6A8sK50/s1600/png_kurt_rasulehasret+%2841%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3286125"/>
            <a:ext cx="4762500" cy="3571875"/>
          </a:xfrm>
          <a:prstGeom prst="rect">
            <a:avLst/>
          </a:prstGeom>
          <a:noFill/>
        </p:spPr>
      </p:pic>
      <p:pic>
        <p:nvPicPr>
          <p:cNvPr id="38924" name="Picture 12" descr="https://avatanplus.com/files/resources/mid/58026b0f4e636157c97233d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42"/>
            <a:ext cx="1357322" cy="1412020"/>
          </a:xfrm>
          <a:prstGeom prst="rect">
            <a:avLst/>
          </a:prstGeom>
          <a:noFill/>
        </p:spPr>
      </p:pic>
      <p:pic>
        <p:nvPicPr>
          <p:cNvPr id="38926" name="Picture 14" descr="https://avatanplus.com/files/resources/mid/5814e583038e215811a087c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571744"/>
            <a:ext cx="1643074" cy="26501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69705 0.0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6857 -0.0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25mb.ru/img/picture/Sep/24/ea9b712c815b1b0a8ee04be3342617d8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972870" cy="6858044"/>
          </a:xfrm>
          <a:prstGeom prst="rect">
            <a:avLst/>
          </a:prstGeom>
          <a:noFill/>
        </p:spPr>
      </p:pic>
      <p:pic>
        <p:nvPicPr>
          <p:cNvPr id="44036" name="Picture 4" descr="http://clipartmania.ru/uploads/gallery/main/439/dog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214554"/>
            <a:ext cx="1571636" cy="2514618"/>
          </a:xfrm>
          <a:prstGeom prst="rect">
            <a:avLst/>
          </a:prstGeom>
          <a:noFill/>
        </p:spPr>
      </p:pic>
      <p:pic>
        <p:nvPicPr>
          <p:cNvPr id="44038" name="Picture 6" descr="http://s14.directupload.net/images/user/140608/eztgwu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429187" y="3156893"/>
            <a:ext cx="3571899" cy="2849491"/>
          </a:xfrm>
          <a:prstGeom prst="rect">
            <a:avLst/>
          </a:prstGeom>
          <a:noFill/>
        </p:spPr>
      </p:pic>
      <p:pic>
        <p:nvPicPr>
          <p:cNvPr id="44040" name="Picture 8" descr="http://clipartmania.ru/uploads/gallery/main/442/horse-5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4164" y="2911470"/>
            <a:ext cx="4071966" cy="3058499"/>
          </a:xfrm>
          <a:prstGeom prst="rect">
            <a:avLst/>
          </a:prstGeom>
          <a:noFill/>
        </p:spPr>
      </p:pic>
      <p:pic>
        <p:nvPicPr>
          <p:cNvPr id="44042" name="Picture 10" descr="http://2.bp.blogspot.com/-Om_XKNtioPs/UhuC_36aXhI/AAAAAAAABFY/ULXur4EPkuk/s1600/Untitled-2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357618" y="4401148"/>
            <a:ext cx="3071834" cy="2456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8975 -0.0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72951 -0.021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57309 -0.06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0</Words>
  <Application>Microsoft Office PowerPoint</Application>
  <PresentationFormat>Экран (4:3)</PresentationFormat>
  <Paragraphs>0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2017-03-01T06:23:42Z</dcterms:created>
  <dcterms:modified xsi:type="dcterms:W3CDTF">2017-03-03T06:17:28Z</dcterms:modified>
</cp:coreProperties>
</file>