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75" r:id="rId3"/>
    <p:sldId id="276" r:id="rId4"/>
    <p:sldId id="277" r:id="rId5"/>
    <p:sldId id="279" r:id="rId6"/>
    <p:sldId id="278" r:id="rId7"/>
    <p:sldId id="257" r:id="rId8"/>
    <p:sldId id="259" r:id="rId9"/>
    <p:sldId id="273" r:id="rId10"/>
    <p:sldId id="260" r:id="rId11"/>
    <p:sldId id="262" r:id="rId12"/>
    <p:sldId id="274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91" autoAdjust="0"/>
    <p:restoredTop sz="94660"/>
  </p:normalViewPr>
  <p:slideViewPr>
    <p:cSldViewPr>
      <p:cViewPr varScale="1">
        <p:scale>
          <a:sx n="114" d="100"/>
          <a:sy n="114" d="100"/>
        </p:scale>
        <p:origin x="-1596" y="2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#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#3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#4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058C355-F765-4F5D-B96C-039168C67FF7}" type="doc">
      <dgm:prSet loTypeId="urn:microsoft.com/office/officeart/2005/8/layout/radial1" loCatId="relationship" qsTypeId="urn:microsoft.com/office/officeart/2005/8/quickstyle/simple1#1" qsCatId="simple" csTypeId="urn:microsoft.com/office/officeart/2005/8/colors/accent1_2#1" csCatId="accent1"/>
      <dgm:spPr/>
    </dgm:pt>
    <dgm:pt modelId="{526F986B-2344-401D-95AE-F2DDCC54F4B5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rPr>
            <a:t>Личностные</a:t>
          </a:r>
          <a:endParaRPr kumimoji="0" lang="ru-RU" b="0" i="1" u="none" strike="noStrike" cap="none" normalizeH="0" baseline="0" dirty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/>
              </a:outerShdw>
            </a:effectLst>
            <a:latin typeface="Georgia" pitchFamily="18" charset="0"/>
          </a:endParaRPr>
        </a:p>
      </dgm:t>
    </dgm:pt>
    <dgm:pt modelId="{17B0D3C3-DE30-4B15-844C-C42A8B5CCE0B}" type="parTrans" cxnId="{B04713AA-8492-4ACA-BB40-3E591C79D07C}">
      <dgm:prSet/>
      <dgm:spPr/>
      <dgm:t>
        <a:bodyPr/>
        <a:lstStyle/>
        <a:p>
          <a:endParaRPr lang="ru-RU"/>
        </a:p>
      </dgm:t>
    </dgm:pt>
    <dgm:pt modelId="{154FA36C-5EE3-4C80-9FD2-A5FC947A18E7}" type="sibTrans" cxnId="{B04713AA-8492-4ACA-BB40-3E591C79D07C}">
      <dgm:prSet/>
      <dgm:spPr/>
      <dgm:t>
        <a:bodyPr/>
        <a:lstStyle/>
        <a:p>
          <a:endParaRPr lang="ru-RU"/>
        </a:p>
      </dgm:t>
    </dgm:pt>
    <dgm:pt modelId="{26E38C40-5EFD-48D8-9C14-13A0F84E5E87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Осмысление</a:t>
          </a:r>
        </a:p>
      </dgm:t>
    </dgm:pt>
    <dgm:pt modelId="{978B21D6-63AC-4703-94F5-557734DAB71D}" type="parTrans" cxnId="{AC22C7D5-F839-4758-9D7B-5145E8FBC341}">
      <dgm:prSet/>
      <dgm:spPr/>
      <dgm:t>
        <a:bodyPr/>
        <a:lstStyle/>
        <a:p>
          <a:endParaRPr lang="ru-RU"/>
        </a:p>
      </dgm:t>
    </dgm:pt>
    <dgm:pt modelId="{5BC66299-D0D5-4F31-87DA-DBAE43419A6B}" type="sibTrans" cxnId="{AC22C7D5-F839-4758-9D7B-5145E8FBC341}">
      <dgm:prSet/>
      <dgm:spPr/>
      <dgm:t>
        <a:bodyPr/>
        <a:lstStyle/>
        <a:p>
          <a:endParaRPr lang="ru-RU"/>
        </a:p>
      </dgm:t>
    </dgm:pt>
    <dgm:pt modelId="{17DD4763-61F1-4F19-91B8-1C06B0514F4E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Принятие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жизненных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ценностей </a:t>
          </a:r>
        </a:p>
      </dgm:t>
    </dgm:pt>
    <dgm:pt modelId="{203AF0BB-8C8C-46AE-9BF4-1706A3899BD6}" type="parTrans" cxnId="{2C3730AB-7946-49B1-B7F4-6E4732F552D9}">
      <dgm:prSet/>
      <dgm:spPr/>
      <dgm:t>
        <a:bodyPr/>
        <a:lstStyle/>
        <a:p>
          <a:endParaRPr lang="ru-RU"/>
        </a:p>
      </dgm:t>
    </dgm:pt>
    <dgm:pt modelId="{2637FECE-3CB6-4727-BF83-F1C52AEAADD8}" type="sibTrans" cxnId="{2C3730AB-7946-49B1-B7F4-6E4732F552D9}">
      <dgm:prSet/>
      <dgm:spPr/>
      <dgm:t>
        <a:bodyPr/>
        <a:lstStyle/>
        <a:p>
          <a:endParaRPr lang="ru-RU"/>
        </a:p>
      </dgm:t>
    </dgm:pt>
    <dgm:pt modelId="{0AAD3A03-15F5-4CCA-8E41-CC152F4E2940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Осознание</a:t>
          </a:r>
        </a:p>
      </dgm:t>
    </dgm:pt>
    <dgm:pt modelId="{0F55686C-4B20-4F2C-8988-E9A1BCC2D11D}" type="parTrans" cxnId="{E1FB7BFF-978F-4176-AE89-97671FBFD9A2}">
      <dgm:prSet/>
      <dgm:spPr/>
      <dgm:t>
        <a:bodyPr/>
        <a:lstStyle/>
        <a:p>
          <a:endParaRPr lang="ru-RU"/>
        </a:p>
      </dgm:t>
    </dgm:pt>
    <dgm:pt modelId="{25C94785-9BB4-4D89-BC08-B59B43E2A050}" type="sibTrans" cxnId="{E1FB7BFF-978F-4176-AE89-97671FBFD9A2}">
      <dgm:prSet/>
      <dgm:spPr/>
      <dgm:t>
        <a:bodyPr/>
        <a:lstStyle/>
        <a:p>
          <a:endParaRPr lang="ru-RU"/>
        </a:p>
      </dgm:t>
    </dgm:pt>
    <dgm:pt modelId="{91B7DB50-C0DF-4C07-A9A9-E00B2997BE9C}" type="pres">
      <dgm:prSet presAssocID="{E058C355-F765-4F5D-B96C-039168C67FF7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98228A24-FAC4-474B-9E8B-9BE18CA8D35B}" type="pres">
      <dgm:prSet presAssocID="{526F986B-2344-401D-95AE-F2DDCC54F4B5}" presName="centerShape" presStyleLbl="node0" presStyleIdx="0" presStyleCnt="1"/>
      <dgm:spPr/>
      <dgm:t>
        <a:bodyPr/>
        <a:lstStyle/>
        <a:p>
          <a:endParaRPr lang="ru-RU"/>
        </a:p>
      </dgm:t>
    </dgm:pt>
    <dgm:pt modelId="{25F0EACC-61D9-40AA-91AB-0EBE9326D118}" type="pres">
      <dgm:prSet presAssocID="{978B21D6-63AC-4703-94F5-557734DAB71D}" presName="Name9" presStyleLbl="parChTrans1D2" presStyleIdx="0" presStyleCnt="3"/>
      <dgm:spPr/>
      <dgm:t>
        <a:bodyPr/>
        <a:lstStyle/>
        <a:p>
          <a:endParaRPr lang="ru-RU"/>
        </a:p>
      </dgm:t>
    </dgm:pt>
    <dgm:pt modelId="{171A76FF-7512-4A17-A605-C4016DFBEA8D}" type="pres">
      <dgm:prSet presAssocID="{978B21D6-63AC-4703-94F5-557734DAB71D}" presName="connTx" presStyleLbl="parChTrans1D2" presStyleIdx="0" presStyleCnt="3"/>
      <dgm:spPr/>
      <dgm:t>
        <a:bodyPr/>
        <a:lstStyle/>
        <a:p>
          <a:endParaRPr lang="ru-RU"/>
        </a:p>
      </dgm:t>
    </dgm:pt>
    <dgm:pt modelId="{C087E21D-14E6-487A-86A5-F685D595ABA7}" type="pres">
      <dgm:prSet presAssocID="{26E38C40-5EFD-48D8-9C14-13A0F84E5E87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A54145A-41ED-46DC-94D8-C7D530240076}" type="pres">
      <dgm:prSet presAssocID="{203AF0BB-8C8C-46AE-9BF4-1706A3899BD6}" presName="Name9" presStyleLbl="parChTrans1D2" presStyleIdx="1" presStyleCnt="3"/>
      <dgm:spPr/>
      <dgm:t>
        <a:bodyPr/>
        <a:lstStyle/>
        <a:p>
          <a:endParaRPr lang="ru-RU"/>
        </a:p>
      </dgm:t>
    </dgm:pt>
    <dgm:pt modelId="{48BE9689-4BA8-4181-B471-EFCD0CA5D855}" type="pres">
      <dgm:prSet presAssocID="{203AF0BB-8C8C-46AE-9BF4-1706A3899BD6}" presName="connTx" presStyleLbl="parChTrans1D2" presStyleIdx="1" presStyleCnt="3"/>
      <dgm:spPr/>
      <dgm:t>
        <a:bodyPr/>
        <a:lstStyle/>
        <a:p>
          <a:endParaRPr lang="ru-RU"/>
        </a:p>
      </dgm:t>
    </dgm:pt>
    <dgm:pt modelId="{E7DD6534-8B63-48E5-BC6F-CC8A68B4C250}" type="pres">
      <dgm:prSet presAssocID="{17DD4763-61F1-4F19-91B8-1C06B0514F4E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F40FA4B-6405-4CF9-9402-D464FE2CC11E}" type="pres">
      <dgm:prSet presAssocID="{0F55686C-4B20-4F2C-8988-E9A1BCC2D11D}" presName="Name9" presStyleLbl="parChTrans1D2" presStyleIdx="2" presStyleCnt="3"/>
      <dgm:spPr/>
      <dgm:t>
        <a:bodyPr/>
        <a:lstStyle/>
        <a:p>
          <a:endParaRPr lang="ru-RU"/>
        </a:p>
      </dgm:t>
    </dgm:pt>
    <dgm:pt modelId="{445D85CE-BC17-4C6F-B9EF-E2ED308A15FC}" type="pres">
      <dgm:prSet presAssocID="{0F55686C-4B20-4F2C-8988-E9A1BCC2D11D}" presName="connTx" presStyleLbl="parChTrans1D2" presStyleIdx="2" presStyleCnt="3"/>
      <dgm:spPr/>
      <dgm:t>
        <a:bodyPr/>
        <a:lstStyle/>
        <a:p>
          <a:endParaRPr lang="ru-RU"/>
        </a:p>
      </dgm:t>
    </dgm:pt>
    <dgm:pt modelId="{4D370FFA-0B13-4EA6-BBEA-6379B0ECEE6D}" type="pres">
      <dgm:prSet presAssocID="{0AAD3A03-15F5-4CCA-8E41-CC152F4E2940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35C5B94-5907-4DD4-8EDF-5941805D6E73}" type="presOf" srcId="{978B21D6-63AC-4703-94F5-557734DAB71D}" destId="{171A76FF-7512-4A17-A605-C4016DFBEA8D}" srcOrd="1" destOrd="0" presId="urn:microsoft.com/office/officeart/2005/8/layout/radial1"/>
    <dgm:cxn modelId="{EC30C9C8-8481-4175-9372-B0746091F153}" type="presOf" srcId="{17DD4763-61F1-4F19-91B8-1C06B0514F4E}" destId="{E7DD6534-8B63-48E5-BC6F-CC8A68B4C250}" srcOrd="0" destOrd="0" presId="urn:microsoft.com/office/officeart/2005/8/layout/radial1"/>
    <dgm:cxn modelId="{3DFE8258-3210-496F-997C-A5ECB8DCEC90}" type="presOf" srcId="{0F55686C-4B20-4F2C-8988-E9A1BCC2D11D}" destId="{445D85CE-BC17-4C6F-B9EF-E2ED308A15FC}" srcOrd="1" destOrd="0" presId="urn:microsoft.com/office/officeart/2005/8/layout/radial1"/>
    <dgm:cxn modelId="{EF2F9AEB-1EDB-41E5-944F-1305236A1BF4}" type="presOf" srcId="{26E38C40-5EFD-48D8-9C14-13A0F84E5E87}" destId="{C087E21D-14E6-487A-86A5-F685D595ABA7}" srcOrd="0" destOrd="0" presId="urn:microsoft.com/office/officeart/2005/8/layout/radial1"/>
    <dgm:cxn modelId="{2C3730AB-7946-49B1-B7F4-6E4732F552D9}" srcId="{526F986B-2344-401D-95AE-F2DDCC54F4B5}" destId="{17DD4763-61F1-4F19-91B8-1C06B0514F4E}" srcOrd="1" destOrd="0" parTransId="{203AF0BB-8C8C-46AE-9BF4-1706A3899BD6}" sibTransId="{2637FECE-3CB6-4727-BF83-F1C52AEAADD8}"/>
    <dgm:cxn modelId="{050E6BF7-3394-41E8-A0C6-C12BD58D05C3}" type="presOf" srcId="{526F986B-2344-401D-95AE-F2DDCC54F4B5}" destId="{98228A24-FAC4-474B-9E8B-9BE18CA8D35B}" srcOrd="0" destOrd="0" presId="urn:microsoft.com/office/officeart/2005/8/layout/radial1"/>
    <dgm:cxn modelId="{E1FB7BFF-978F-4176-AE89-97671FBFD9A2}" srcId="{526F986B-2344-401D-95AE-F2DDCC54F4B5}" destId="{0AAD3A03-15F5-4CCA-8E41-CC152F4E2940}" srcOrd="2" destOrd="0" parTransId="{0F55686C-4B20-4F2C-8988-E9A1BCC2D11D}" sibTransId="{25C94785-9BB4-4D89-BC08-B59B43E2A050}"/>
    <dgm:cxn modelId="{00844FCF-79A7-463D-B525-354CA6FEBB08}" type="presOf" srcId="{203AF0BB-8C8C-46AE-9BF4-1706A3899BD6}" destId="{AA54145A-41ED-46DC-94D8-C7D530240076}" srcOrd="0" destOrd="0" presId="urn:microsoft.com/office/officeart/2005/8/layout/radial1"/>
    <dgm:cxn modelId="{3F06FE89-3BBE-41D7-BB75-C0B262A5799A}" type="presOf" srcId="{203AF0BB-8C8C-46AE-9BF4-1706A3899BD6}" destId="{48BE9689-4BA8-4181-B471-EFCD0CA5D855}" srcOrd="1" destOrd="0" presId="urn:microsoft.com/office/officeart/2005/8/layout/radial1"/>
    <dgm:cxn modelId="{A776F1ED-607A-486F-8CF8-49041830C3E5}" type="presOf" srcId="{0AAD3A03-15F5-4CCA-8E41-CC152F4E2940}" destId="{4D370FFA-0B13-4EA6-BBEA-6379B0ECEE6D}" srcOrd="0" destOrd="0" presId="urn:microsoft.com/office/officeart/2005/8/layout/radial1"/>
    <dgm:cxn modelId="{355D8827-4490-490B-9BDD-521EF124939A}" type="presOf" srcId="{0F55686C-4B20-4F2C-8988-E9A1BCC2D11D}" destId="{AF40FA4B-6405-4CF9-9402-D464FE2CC11E}" srcOrd="0" destOrd="0" presId="urn:microsoft.com/office/officeart/2005/8/layout/radial1"/>
    <dgm:cxn modelId="{B04713AA-8492-4ACA-BB40-3E591C79D07C}" srcId="{E058C355-F765-4F5D-B96C-039168C67FF7}" destId="{526F986B-2344-401D-95AE-F2DDCC54F4B5}" srcOrd="0" destOrd="0" parTransId="{17B0D3C3-DE30-4B15-844C-C42A8B5CCE0B}" sibTransId="{154FA36C-5EE3-4C80-9FD2-A5FC947A18E7}"/>
    <dgm:cxn modelId="{7DDA264E-AE80-4F4F-A1D8-3E38DF957BD8}" type="presOf" srcId="{E058C355-F765-4F5D-B96C-039168C67FF7}" destId="{91B7DB50-C0DF-4C07-A9A9-E00B2997BE9C}" srcOrd="0" destOrd="0" presId="urn:microsoft.com/office/officeart/2005/8/layout/radial1"/>
    <dgm:cxn modelId="{AC22C7D5-F839-4758-9D7B-5145E8FBC341}" srcId="{526F986B-2344-401D-95AE-F2DDCC54F4B5}" destId="{26E38C40-5EFD-48D8-9C14-13A0F84E5E87}" srcOrd="0" destOrd="0" parTransId="{978B21D6-63AC-4703-94F5-557734DAB71D}" sibTransId="{5BC66299-D0D5-4F31-87DA-DBAE43419A6B}"/>
    <dgm:cxn modelId="{D4337224-77FD-4AFF-BF83-82C1A17DDBD3}" type="presOf" srcId="{978B21D6-63AC-4703-94F5-557734DAB71D}" destId="{25F0EACC-61D9-40AA-91AB-0EBE9326D118}" srcOrd="0" destOrd="0" presId="urn:microsoft.com/office/officeart/2005/8/layout/radial1"/>
    <dgm:cxn modelId="{B81D808B-80A5-4157-9FA8-BFC15FCD93D9}" type="presParOf" srcId="{91B7DB50-C0DF-4C07-A9A9-E00B2997BE9C}" destId="{98228A24-FAC4-474B-9E8B-9BE18CA8D35B}" srcOrd="0" destOrd="0" presId="urn:microsoft.com/office/officeart/2005/8/layout/radial1"/>
    <dgm:cxn modelId="{0E9D44A5-1848-410E-B245-177E2A0B3951}" type="presParOf" srcId="{91B7DB50-C0DF-4C07-A9A9-E00B2997BE9C}" destId="{25F0EACC-61D9-40AA-91AB-0EBE9326D118}" srcOrd="1" destOrd="0" presId="urn:microsoft.com/office/officeart/2005/8/layout/radial1"/>
    <dgm:cxn modelId="{10F6877E-CFA8-42F5-AEE7-56C3CFB664F9}" type="presParOf" srcId="{25F0EACC-61D9-40AA-91AB-0EBE9326D118}" destId="{171A76FF-7512-4A17-A605-C4016DFBEA8D}" srcOrd="0" destOrd="0" presId="urn:microsoft.com/office/officeart/2005/8/layout/radial1"/>
    <dgm:cxn modelId="{8F120554-1047-4413-8BDA-3FE50A789E26}" type="presParOf" srcId="{91B7DB50-C0DF-4C07-A9A9-E00B2997BE9C}" destId="{C087E21D-14E6-487A-86A5-F685D595ABA7}" srcOrd="2" destOrd="0" presId="urn:microsoft.com/office/officeart/2005/8/layout/radial1"/>
    <dgm:cxn modelId="{EEF37CBE-7430-4484-B683-40F97AE6E5B4}" type="presParOf" srcId="{91B7DB50-C0DF-4C07-A9A9-E00B2997BE9C}" destId="{AA54145A-41ED-46DC-94D8-C7D530240076}" srcOrd="3" destOrd="0" presId="urn:microsoft.com/office/officeart/2005/8/layout/radial1"/>
    <dgm:cxn modelId="{84E96062-93BF-49E6-B452-F517B3A526F9}" type="presParOf" srcId="{AA54145A-41ED-46DC-94D8-C7D530240076}" destId="{48BE9689-4BA8-4181-B471-EFCD0CA5D855}" srcOrd="0" destOrd="0" presId="urn:microsoft.com/office/officeart/2005/8/layout/radial1"/>
    <dgm:cxn modelId="{F9572F5B-4AF0-4FF1-9347-877CF808EC6B}" type="presParOf" srcId="{91B7DB50-C0DF-4C07-A9A9-E00B2997BE9C}" destId="{E7DD6534-8B63-48E5-BC6F-CC8A68B4C250}" srcOrd="4" destOrd="0" presId="urn:microsoft.com/office/officeart/2005/8/layout/radial1"/>
    <dgm:cxn modelId="{2B0B7C8E-246F-4622-AF33-C49A467773AD}" type="presParOf" srcId="{91B7DB50-C0DF-4C07-A9A9-E00B2997BE9C}" destId="{AF40FA4B-6405-4CF9-9402-D464FE2CC11E}" srcOrd="5" destOrd="0" presId="urn:microsoft.com/office/officeart/2005/8/layout/radial1"/>
    <dgm:cxn modelId="{D51B55E1-8CE2-4DAD-9A04-7E0608BB5496}" type="presParOf" srcId="{AF40FA4B-6405-4CF9-9402-D464FE2CC11E}" destId="{445D85CE-BC17-4C6F-B9EF-E2ED308A15FC}" srcOrd="0" destOrd="0" presId="urn:microsoft.com/office/officeart/2005/8/layout/radial1"/>
    <dgm:cxn modelId="{A4071DC9-B750-4501-820C-7B22CABB4285}" type="presParOf" srcId="{91B7DB50-C0DF-4C07-A9A9-E00B2997BE9C}" destId="{4D370FFA-0B13-4EA6-BBEA-6379B0ECEE6D}" srcOrd="6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BF172FB-076B-43E6-B010-93B8C8450AD9}" type="doc">
      <dgm:prSet loTypeId="urn:microsoft.com/office/officeart/2005/8/layout/radial1" loCatId="relationship" qsTypeId="urn:microsoft.com/office/officeart/2005/8/quickstyle/simple1#2" qsCatId="simple" csTypeId="urn:microsoft.com/office/officeart/2005/8/colors/accent1_2#2" csCatId="accent1" phldr="1"/>
      <dgm:spPr/>
    </dgm:pt>
    <dgm:pt modelId="{AFE1C1A7-2CC8-4A3B-80FD-29A3A888CDEE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rPr>
            <a:t>Регулятивные</a:t>
          </a:r>
        </a:p>
      </dgm:t>
    </dgm:pt>
    <dgm:pt modelId="{EA97FD51-3BC5-4EBE-9AC9-886A520DF71F}" type="parTrans" cxnId="{D8861385-E262-459A-B68F-07D791FE3BD7}">
      <dgm:prSet/>
      <dgm:spPr/>
      <dgm:t>
        <a:bodyPr/>
        <a:lstStyle/>
        <a:p>
          <a:endParaRPr lang="ru-RU"/>
        </a:p>
      </dgm:t>
    </dgm:pt>
    <dgm:pt modelId="{60DA11F2-9D3B-4995-8891-A313D8EC8538}" type="sibTrans" cxnId="{D8861385-E262-459A-B68F-07D791FE3BD7}">
      <dgm:prSet/>
      <dgm:spPr/>
      <dgm:t>
        <a:bodyPr/>
        <a:lstStyle/>
        <a:p>
          <a:endParaRPr lang="ru-RU"/>
        </a:p>
      </dgm:t>
    </dgm:pt>
    <dgm:pt modelId="{020B50CD-54A1-4B5C-A351-C131047C5619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1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Целе</a:t>
          </a:r>
          <a:r>
            <a:rPr kumimoji="0" lang="ru-RU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-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1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полагание</a:t>
          </a:r>
          <a:endParaRPr kumimoji="0" lang="ru-RU" b="1" i="1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</dgm:t>
    </dgm:pt>
    <dgm:pt modelId="{40861553-DBC4-4C30-BA28-74AE0F31BDB8}" type="parTrans" cxnId="{20020F35-BA72-4DAA-86D7-A4843179570A}">
      <dgm:prSet custT="1"/>
      <dgm:spPr/>
      <dgm:t>
        <a:bodyPr/>
        <a:lstStyle/>
        <a:p>
          <a:endParaRPr lang="ru-RU" sz="1600"/>
        </a:p>
      </dgm:t>
    </dgm:pt>
    <dgm:pt modelId="{FF786A70-9D86-40FE-ABA9-DABF312BD951}" type="sibTrans" cxnId="{20020F35-BA72-4DAA-86D7-A4843179570A}">
      <dgm:prSet/>
      <dgm:spPr/>
      <dgm:t>
        <a:bodyPr/>
        <a:lstStyle/>
        <a:p>
          <a:endParaRPr lang="ru-RU"/>
        </a:p>
      </dgm:t>
    </dgm:pt>
    <dgm:pt modelId="{3BA71A5B-26A0-4894-90DC-E76A0CF5FAAC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600" b="1" i="1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Плани</a:t>
          </a:r>
          <a:r>
            <a:rPr kumimoji="0" lang="ru-RU" sz="16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-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600" b="1" i="1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рование</a:t>
          </a:r>
          <a:endParaRPr kumimoji="0" lang="ru-RU" sz="1600" b="1" i="1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</dgm:t>
    </dgm:pt>
    <dgm:pt modelId="{2E0722AF-D25D-45B3-AE99-C120F5FFFBA6}" type="parTrans" cxnId="{5AC22031-4D37-421C-B110-ED7DF8424FFD}">
      <dgm:prSet custT="1"/>
      <dgm:spPr/>
      <dgm:t>
        <a:bodyPr/>
        <a:lstStyle/>
        <a:p>
          <a:endParaRPr lang="ru-RU" sz="1600"/>
        </a:p>
      </dgm:t>
    </dgm:pt>
    <dgm:pt modelId="{C06F2DEE-62F0-48D5-8827-B638EC842BDC}" type="sibTrans" cxnId="{5AC22031-4D37-421C-B110-ED7DF8424FFD}">
      <dgm:prSet/>
      <dgm:spPr/>
      <dgm:t>
        <a:bodyPr/>
        <a:lstStyle/>
        <a:p>
          <a:endParaRPr lang="ru-RU"/>
        </a:p>
      </dgm:t>
    </dgm:pt>
    <dgm:pt modelId="{6C631A5F-4A97-4A18-B68C-780980BD5D7A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600" b="1" i="1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Прогнози</a:t>
          </a:r>
          <a:r>
            <a:rPr kumimoji="0" lang="ru-RU" sz="16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-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600" b="1" i="1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рование</a:t>
          </a:r>
          <a:endParaRPr kumimoji="0" lang="ru-RU" sz="1600" b="1" i="1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</dgm:t>
    </dgm:pt>
    <dgm:pt modelId="{8DAE8721-8C4B-448E-B207-C4BE2EF3ED2E}" type="parTrans" cxnId="{2FFC9B7F-A388-41D5-8390-8D8A8857FAEC}">
      <dgm:prSet custT="1"/>
      <dgm:spPr/>
      <dgm:t>
        <a:bodyPr/>
        <a:lstStyle/>
        <a:p>
          <a:endParaRPr lang="ru-RU" sz="1600"/>
        </a:p>
      </dgm:t>
    </dgm:pt>
    <dgm:pt modelId="{EA53C867-8D33-41DB-8CA1-020169D3AFF2}" type="sibTrans" cxnId="{2FFC9B7F-A388-41D5-8390-8D8A8857FAEC}">
      <dgm:prSet/>
      <dgm:spPr/>
      <dgm:t>
        <a:bodyPr/>
        <a:lstStyle/>
        <a:p>
          <a:endParaRPr lang="ru-RU"/>
        </a:p>
      </dgm:t>
    </dgm:pt>
    <dgm:pt modelId="{25C6F1FB-5857-4283-BE4A-715F4F962189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6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Контроль</a:t>
          </a:r>
        </a:p>
      </dgm:t>
    </dgm:pt>
    <dgm:pt modelId="{CADAEBF8-ED4C-4CD0-82BF-3E32307E0330}" type="parTrans" cxnId="{4A48C6BA-32AE-482D-B7EF-CA38D38A93E2}">
      <dgm:prSet custT="1"/>
      <dgm:spPr/>
      <dgm:t>
        <a:bodyPr/>
        <a:lstStyle/>
        <a:p>
          <a:endParaRPr lang="ru-RU" sz="1600"/>
        </a:p>
      </dgm:t>
    </dgm:pt>
    <dgm:pt modelId="{B2DDA95C-E791-4D01-98C4-354B9E5C3C42}" type="sibTrans" cxnId="{4A48C6BA-32AE-482D-B7EF-CA38D38A93E2}">
      <dgm:prSet/>
      <dgm:spPr/>
      <dgm:t>
        <a:bodyPr/>
        <a:lstStyle/>
        <a:p>
          <a:endParaRPr lang="ru-RU"/>
        </a:p>
      </dgm:t>
    </dgm:pt>
    <dgm:pt modelId="{603EA794-177A-4E45-8AE5-1CBE027463B5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6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Коррекция</a:t>
          </a:r>
        </a:p>
      </dgm:t>
    </dgm:pt>
    <dgm:pt modelId="{17EDC5E6-0F55-4D03-81C2-DE647CC7A006}" type="parTrans" cxnId="{79FA0D87-685E-47FE-91BD-B780B6F366B6}">
      <dgm:prSet custT="1"/>
      <dgm:spPr/>
      <dgm:t>
        <a:bodyPr/>
        <a:lstStyle/>
        <a:p>
          <a:endParaRPr lang="ru-RU" sz="1600"/>
        </a:p>
      </dgm:t>
    </dgm:pt>
    <dgm:pt modelId="{EA1695A5-9882-4AE9-AE39-DE0F65D6F113}" type="sibTrans" cxnId="{79FA0D87-685E-47FE-91BD-B780B6F366B6}">
      <dgm:prSet/>
      <dgm:spPr/>
      <dgm:t>
        <a:bodyPr/>
        <a:lstStyle/>
        <a:p>
          <a:endParaRPr lang="ru-RU"/>
        </a:p>
      </dgm:t>
    </dgm:pt>
    <dgm:pt modelId="{2E732F42-6CC9-4A46-8490-294E5FAD6791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6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Оценка</a:t>
          </a:r>
        </a:p>
      </dgm:t>
    </dgm:pt>
    <dgm:pt modelId="{56BB7EC2-1C6E-474F-9A54-8BB9D306EC3C}" type="parTrans" cxnId="{05705C49-50BD-4B36-A16B-D4C044564739}">
      <dgm:prSet custT="1"/>
      <dgm:spPr/>
      <dgm:t>
        <a:bodyPr/>
        <a:lstStyle/>
        <a:p>
          <a:endParaRPr lang="ru-RU" sz="1600"/>
        </a:p>
      </dgm:t>
    </dgm:pt>
    <dgm:pt modelId="{C369FD7B-0834-444B-A537-300502732713}" type="sibTrans" cxnId="{05705C49-50BD-4B36-A16B-D4C044564739}">
      <dgm:prSet/>
      <dgm:spPr/>
      <dgm:t>
        <a:bodyPr/>
        <a:lstStyle/>
        <a:p>
          <a:endParaRPr lang="ru-RU"/>
        </a:p>
      </dgm:t>
    </dgm:pt>
    <dgm:pt modelId="{E0CE4CF0-3EB2-45D6-840E-E7AE87794A83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6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Само-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6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регуляция</a:t>
          </a:r>
        </a:p>
      </dgm:t>
    </dgm:pt>
    <dgm:pt modelId="{8F636630-2072-4B6F-948F-EAD32B82DEF5}" type="parTrans" cxnId="{CBFABFA4-5B86-4E8E-B394-DC2A7B6E0706}">
      <dgm:prSet custT="1"/>
      <dgm:spPr/>
      <dgm:t>
        <a:bodyPr/>
        <a:lstStyle/>
        <a:p>
          <a:endParaRPr lang="ru-RU" sz="1600"/>
        </a:p>
      </dgm:t>
    </dgm:pt>
    <dgm:pt modelId="{099080D3-40A1-40D1-A610-1512809FD093}" type="sibTrans" cxnId="{CBFABFA4-5B86-4E8E-B394-DC2A7B6E0706}">
      <dgm:prSet/>
      <dgm:spPr/>
      <dgm:t>
        <a:bodyPr/>
        <a:lstStyle/>
        <a:p>
          <a:endParaRPr lang="ru-RU"/>
        </a:p>
      </dgm:t>
    </dgm:pt>
    <dgm:pt modelId="{0B3C178A-6E79-4140-8650-45349577E9F9}" type="pres">
      <dgm:prSet presAssocID="{8BF172FB-076B-43E6-B010-93B8C8450AD9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010AC92D-A420-4A19-8038-6A8073E903FF}" type="pres">
      <dgm:prSet presAssocID="{AFE1C1A7-2CC8-4A3B-80FD-29A3A888CDEE}" presName="centerShape" presStyleLbl="node0" presStyleIdx="0" presStyleCnt="1" custScaleX="146035" custLinFactNeighborX="-670" custLinFactNeighborY="375"/>
      <dgm:spPr/>
      <dgm:t>
        <a:bodyPr/>
        <a:lstStyle/>
        <a:p>
          <a:endParaRPr lang="ru-RU"/>
        </a:p>
      </dgm:t>
    </dgm:pt>
    <dgm:pt modelId="{F3A6AE6D-E05E-4F39-A30F-A599B67A17EB}" type="pres">
      <dgm:prSet presAssocID="{40861553-DBC4-4C30-BA28-74AE0F31BDB8}" presName="Name9" presStyleLbl="parChTrans1D2" presStyleIdx="0" presStyleCnt="7"/>
      <dgm:spPr/>
      <dgm:t>
        <a:bodyPr/>
        <a:lstStyle/>
        <a:p>
          <a:endParaRPr lang="ru-RU"/>
        </a:p>
      </dgm:t>
    </dgm:pt>
    <dgm:pt modelId="{3F3E1E29-914B-420A-BA92-DEA24AE07EFF}" type="pres">
      <dgm:prSet presAssocID="{40861553-DBC4-4C30-BA28-74AE0F31BDB8}" presName="connTx" presStyleLbl="parChTrans1D2" presStyleIdx="0" presStyleCnt="7"/>
      <dgm:spPr/>
      <dgm:t>
        <a:bodyPr/>
        <a:lstStyle/>
        <a:p>
          <a:endParaRPr lang="ru-RU"/>
        </a:p>
      </dgm:t>
    </dgm:pt>
    <dgm:pt modelId="{3298484F-DBB4-4CE0-810C-122A60FB4240}" type="pres">
      <dgm:prSet presAssocID="{020B50CD-54A1-4B5C-A351-C131047C5619}" presName="node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D02748F-A0D6-41D7-BB2E-2F8690C0BEA8}" type="pres">
      <dgm:prSet presAssocID="{2E0722AF-D25D-45B3-AE99-C120F5FFFBA6}" presName="Name9" presStyleLbl="parChTrans1D2" presStyleIdx="1" presStyleCnt="7"/>
      <dgm:spPr/>
      <dgm:t>
        <a:bodyPr/>
        <a:lstStyle/>
        <a:p>
          <a:endParaRPr lang="ru-RU"/>
        </a:p>
      </dgm:t>
    </dgm:pt>
    <dgm:pt modelId="{F336B5D0-090F-4DB7-B11C-1424DDAE6044}" type="pres">
      <dgm:prSet presAssocID="{2E0722AF-D25D-45B3-AE99-C120F5FFFBA6}" presName="connTx" presStyleLbl="parChTrans1D2" presStyleIdx="1" presStyleCnt="7"/>
      <dgm:spPr/>
      <dgm:t>
        <a:bodyPr/>
        <a:lstStyle/>
        <a:p>
          <a:endParaRPr lang="ru-RU"/>
        </a:p>
      </dgm:t>
    </dgm:pt>
    <dgm:pt modelId="{A4232435-A578-4D4F-AF46-24DE535BB549}" type="pres">
      <dgm:prSet presAssocID="{3BA71A5B-26A0-4894-90DC-E76A0CF5FAAC}" presName="node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2D6A342-1F57-47F4-A1AA-06C4A635660A}" type="pres">
      <dgm:prSet presAssocID="{8DAE8721-8C4B-448E-B207-C4BE2EF3ED2E}" presName="Name9" presStyleLbl="parChTrans1D2" presStyleIdx="2" presStyleCnt="7"/>
      <dgm:spPr/>
      <dgm:t>
        <a:bodyPr/>
        <a:lstStyle/>
        <a:p>
          <a:endParaRPr lang="ru-RU"/>
        </a:p>
      </dgm:t>
    </dgm:pt>
    <dgm:pt modelId="{A72B580B-91AF-4C9A-A9D7-4FB36F1C5430}" type="pres">
      <dgm:prSet presAssocID="{8DAE8721-8C4B-448E-B207-C4BE2EF3ED2E}" presName="connTx" presStyleLbl="parChTrans1D2" presStyleIdx="2" presStyleCnt="7"/>
      <dgm:spPr/>
      <dgm:t>
        <a:bodyPr/>
        <a:lstStyle/>
        <a:p>
          <a:endParaRPr lang="ru-RU"/>
        </a:p>
      </dgm:t>
    </dgm:pt>
    <dgm:pt modelId="{3DAA9481-A599-4C61-91FF-4FF2E17343FC}" type="pres">
      <dgm:prSet presAssocID="{6C631A5F-4A97-4A18-B68C-780980BD5D7A}" presName="node" presStyleLbl="node1" presStyleIdx="2" presStyleCnt="7" custScaleX="117163" custScaleY="10803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92F048C-615F-423C-815E-57AFDF323DDE}" type="pres">
      <dgm:prSet presAssocID="{CADAEBF8-ED4C-4CD0-82BF-3E32307E0330}" presName="Name9" presStyleLbl="parChTrans1D2" presStyleIdx="3" presStyleCnt="7"/>
      <dgm:spPr/>
      <dgm:t>
        <a:bodyPr/>
        <a:lstStyle/>
        <a:p>
          <a:endParaRPr lang="ru-RU"/>
        </a:p>
      </dgm:t>
    </dgm:pt>
    <dgm:pt modelId="{61C95412-26CE-4DB4-8B35-0E5E4198E2B1}" type="pres">
      <dgm:prSet presAssocID="{CADAEBF8-ED4C-4CD0-82BF-3E32307E0330}" presName="connTx" presStyleLbl="parChTrans1D2" presStyleIdx="3" presStyleCnt="7"/>
      <dgm:spPr/>
      <dgm:t>
        <a:bodyPr/>
        <a:lstStyle/>
        <a:p>
          <a:endParaRPr lang="ru-RU"/>
        </a:p>
      </dgm:t>
    </dgm:pt>
    <dgm:pt modelId="{61600B63-2507-4FB9-8DA5-EE257986EA51}" type="pres">
      <dgm:prSet presAssocID="{25C6F1FB-5857-4283-BE4A-715F4F962189}" presName="node" presStyleLbl="node1" presStyleIdx="3" presStyleCnt="7" custScaleX="11660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6F90210-2605-4F86-AC05-D3A9E776A54B}" type="pres">
      <dgm:prSet presAssocID="{17EDC5E6-0F55-4D03-81C2-DE647CC7A006}" presName="Name9" presStyleLbl="parChTrans1D2" presStyleIdx="4" presStyleCnt="7"/>
      <dgm:spPr/>
      <dgm:t>
        <a:bodyPr/>
        <a:lstStyle/>
        <a:p>
          <a:endParaRPr lang="ru-RU"/>
        </a:p>
      </dgm:t>
    </dgm:pt>
    <dgm:pt modelId="{9477FD34-00C9-49F2-9B1B-A9467DFBB4F2}" type="pres">
      <dgm:prSet presAssocID="{17EDC5E6-0F55-4D03-81C2-DE647CC7A006}" presName="connTx" presStyleLbl="parChTrans1D2" presStyleIdx="4" presStyleCnt="7"/>
      <dgm:spPr/>
      <dgm:t>
        <a:bodyPr/>
        <a:lstStyle/>
        <a:p>
          <a:endParaRPr lang="ru-RU"/>
        </a:p>
      </dgm:t>
    </dgm:pt>
    <dgm:pt modelId="{A63BD64B-C8BF-4B43-A620-45781E81EB97}" type="pres">
      <dgm:prSet presAssocID="{603EA794-177A-4E45-8AE5-1CBE027463B5}" presName="node" presStyleLbl="node1" presStyleIdx="4" presStyleCnt="7" custScaleX="118503" custScaleY="9813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5D4553C-C7A8-4BA3-97D1-A3AEA83C193C}" type="pres">
      <dgm:prSet presAssocID="{56BB7EC2-1C6E-474F-9A54-8BB9D306EC3C}" presName="Name9" presStyleLbl="parChTrans1D2" presStyleIdx="5" presStyleCnt="7"/>
      <dgm:spPr/>
      <dgm:t>
        <a:bodyPr/>
        <a:lstStyle/>
        <a:p>
          <a:endParaRPr lang="ru-RU"/>
        </a:p>
      </dgm:t>
    </dgm:pt>
    <dgm:pt modelId="{7A9C67E1-73EF-4EC8-B33E-71DF53DBF70D}" type="pres">
      <dgm:prSet presAssocID="{56BB7EC2-1C6E-474F-9A54-8BB9D306EC3C}" presName="connTx" presStyleLbl="parChTrans1D2" presStyleIdx="5" presStyleCnt="7"/>
      <dgm:spPr/>
      <dgm:t>
        <a:bodyPr/>
        <a:lstStyle/>
        <a:p>
          <a:endParaRPr lang="ru-RU"/>
        </a:p>
      </dgm:t>
    </dgm:pt>
    <dgm:pt modelId="{D166F04C-3669-4E66-B1F1-A51B2B50476E}" type="pres">
      <dgm:prSet presAssocID="{2E732F42-6CC9-4A46-8490-294E5FAD6791}" presName="node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9A95E4C-9015-4062-B55C-364EC26689B0}" type="pres">
      <dgm:prSet presAssocID="{8F636630-2072-4B6F-948F-EAD32B82DEF5}" presName="Name9" presStyleLbl="parChTrans1D2" presStyleIdx="6" presStyleCnt="7"/>
      <dgm:spPr/>
      <dgm:t>
        <a:bodyPr/>
        <a:lstStyle/>
        <a:p>
          <a:endParaRPr lang="ru-RU"/>
        </a:p>
      </dgm:t>
    </dgm:pt>
    <dgm:pt modelId="{F0B740A0-9C7A-42F3-9E3A-1EE1D880BBC9}" type="pres">
      <dgm:prSet presAssocID="{8F636630-2072-4B6F-948F-EAD32B82DEF5}" presName="connTx" presStyleLbl="parChTrans1D2" presStyleIdx="6" presStyleCnt="7"/>
      <dgm:spPr/>
      <dgm:t>
        <a:bodyPr/>
        <a:lstStyle/>
        <a:p>
          <a:endParaRPr lang="ru-RU"/>
        </a:p>
      </dgm:t>
    </dgm:pt>
    <dgm:pt modelId="{A57ED923-A7FE-41EA-8B50-364DFDE2F44C}" type="pres">
      <dgm:prSet presAssocID="{E0CE4CF0-3EB2-45D6-840E-E7AE87794A83}" presName="node" presStyleLbl="node1" presStyleIdx="6" presStyleCnt="7" custScaleX="10936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0A213E4-3371-4536-A5BB-D9764266C8F4}" type="presOf" srcId="{2E0722AF-D25D-45B3-AE99-C120F5FFFBA6}" destId="{F336B5D0-090F-4DB7-B11C-1424DDAE6044}" srcOrd="1" destOrd="0" presId="urn:microsoft.com/office/officeart/2005/8/layout/radial1"/>
    <dgm:cxn modelId="{2FFC9B7F-A388-41D5-8390-8D8A8857FAEC}" srcId="{AFE1C1A7-2CC8-4A3B-80FD-29A3A888CDEE}" destId="{6C631A5F-4A97-4A18-B68C-780980BD5D7A}" srcOrd="2" destOrd="0" parTransId="{8DAE8721-8C4B-448E-B207-C4BE2EF3ED2E}" sibTransId="{EA53C867-8D33-41DB-8CA1-020169D3AFF2}"/>
    <dgm:cxn modelId="{C74B1ADE-B231-4307-ABA0-5769A563C51C}" type="presOf" srcId="{8F636630-2072-4B6F-948F-EAD32B82DEF5}" destId="{39A95E4C-9015-4062-B55C-364EC26689B0}" srcOrd="0" destOrd="0" presId="urn:microsoft.com/office/officeart/2005/8/layout/radial1"/>
    <dgm:cxn modelId="{C0ABC5BA-47EC-4BC9-9E80-DF9A89A8F269}" type="presOf" srcId="{603EA794-177A-4E45-8AE5-1CBE027463B5}" destId="{A63BD64B-C8BF-4B43-A620-45781E81EB97}" srcOrd="0" destOrd="0" presId="urn:microsoft.com/office/officeart/2005/8/layout/radial1"/>
    <dgm:cxn modelId="{1ED55220-0976-455C-9238-D4789B2E2FE3}" type="presOf" srcId="{6C631A5F-4A97-4A18-B68C-780980BD5D7A}" destId="{3DAA9481-A599-4C61-91FF-4FF2E17343FC}" srcOrd="0" destOrd="0" presId="urn:microsoft.com/office/officeart/2005/8/layout/radial1"/>
    <dgm:cxn modelId="{EA7B4EB5-8059-43FF-838E-6A43B2A13D88}" type="presOf" srcId="{AFE1C1A7-2CC8-4A3B-80FD-29A3A888CDEE}" destId="{010AC92D-A420-4A19-8038-6A8073E903FF}" srcOrd="0" destOrd="0" presId="urn:microsoft.com/office/officeart/2005/8/layout/radial1"/>
    <dgm:cxn modelId="{B6619844-E8D9-4FE7-8F8F-58E49A14ED9A}" type="presOf" srcId="{8DAE8721-8C4B-448E-B207-C4BE2EF3ED2E}" destId="{52D6A342-1F57-47F4-A1AA-06C4A635660A}" srcOrd="0" destOrd="0" presId="urn:microsoft.com/office/officeart/2005/8/layout/radial1"/>
    <dgm:cxn modelId="{D8861385-E262-459A-B68F-07D791FE3BD7}" srcId="{8BF172FB-076B-43E6-B010-93B8C8450AD9}" destId="{AFE1C1A7-2CC8-4A3B-80FD-29A3A888CDEE}" srcOrd="0" destOrd="0" parTransId="{EA97FD51-3BC5-4EBE-9AC9-886A520DF71F}" sibTransId="{60DA11F2-9D3B-4995-8891-A313D8EC8538}"/>
    <dgm:cxn modelId="{8EE59116-9E4E-40B0-8ECA-C107CBEF14E5}" type="presOf" srcId="{CADAEBF8-ED4C-4CD0-82BF-3E32307E0330}" destId="{61C95412-26CE-4DB4-8B35-0E5E4198E2B1}" srcOrd="1" destOrd="0" presId="urn:microsoft.com/office/officeart/2005/8/layout/radial1"/>
    <dgm:cxn modelId="{055283EC-6D07-4F8C-AC63-F5F8B0703404}" type="presOf" srcId="{8DAE8721-8C4B-448E-B207-C4BE2EF3ED2E}" destId="{A72B580B-91AF-4C9A-A9D7-4FB36F1C5430}" srcOrd="1" destOrd="0" presId="urn:microsoft.com/office/officeart/2005/8/layout/radial1"/>
    <dgm:cxn modelId="{4A48C6BA-32AE-482D-B7EF-CA38D38A93E2}" srcId="{AFE1C1A7-2CC8-4A3B-80FD-29A3A888CDEE}" destId="{25C6F1FB-5857-4283-BE4A-715F4F962189}" srcOrd="3" destOrd="0" parTransId="{CADAEBF8-ED4C-4CD0-82BF-3E32307E0330}" sibTransId="{B2DDA95C-E791-4D01-98C4-354B9E5C3C42}"/>
    <dgm:cxn modelId="{5AC22031-4D37-421C-B110-ED7DF8424FFD}" srcId="{AFE1C1A7-2CC8-4A3B-80FD-29A3A888CDEE}" destId="{3BA71A5B-26A0-4894-90DC-E76A0CF5FAAC}" srcOrd="1" destOrd="0" parTransId="{2E0722AF-D25D-45B3-AE99-C120F5FFFBA6}" sibTransId="{C06F2DEE-62F0-48D5-8827-B638EC842BDC}"/>
    <dgm:cxn modelId="{DBF844EC-8695-4AC7-834C-CDAC6C1F38BF}" type="presOf" srcId="{020B50CD-54A1-4B5C-A351-C131047C5619}" destId="{3298484F-DBB4-4CE0-810C-122A60FB4240}" srcOrd="0" destOrd="0" presId="urn:microsoft.com/office/officeart/2005/8/layout/radial1"/>
    <dgm:cxn modelId="{79FA0D87-685E-47FE-91BD-B780B6F366B6}" srcId="{AFE1C1A7-2CC8-4A3B-80FD-29A3A888CDEE}" destId="{603EA794-177A-4E45-8AE5-1CBE027463B5}" srcOrd="4" destOrd="0" parTransId="{17EDC5E6-0F55-4D03-81C2-DE647CC7A006}" sibTransId="{EA1695A5-9882-4AE9-AE39-DE0F65D6F113}"/>
    <dgm:cxn modelId="{68B07B6B-7D5F-4FDC-99A4-929223AB670C}" type="presOf" srcId="{CADAEBF8-ED4C-4CD0-82BF-3E32307E0330}" destId="{C92F048C-615F-423C-815E-57AFDF323DDE}" srcOrd="0" destOrd="0" presId="urn:microsoft.com/office/officeart/2005/8/layout/radial1"/>
    <dgm:cxn modelId="{29CB780E-F8C3-4A7B-B7B0-8D7429190C92}" type="presOf" srcId="{E0CE4CF0-3EB2-45D6-840E-E7AE87794A83}" destId="{A57ED923-A7FE-41EA-8B50-364DFDE2F44C}" srcOrd="0" destOrd="0" presId="urn:microsoft.com/office/officeart/2005/8/layout/radial1"/>
    <dgm:cxn modelId="{3C186FD4-F9C7-43B9-ADE0-07365E397A93}" type="presOf" srcId="{17EDC5E6-0F55-4D03-81C2-DE647CC7A006}" destId="{9477FD34-00C9-49F2-9B1B-A9467DFBB4F2}" srcOrd="1" destOrd="0" presId="urn:microsoft.com/office/officeart/2005/8/layout/radial1"/>
    <dgm:cxn modelId="{20020F35-BA72-4DAA-86D7-A4843179570A}" srcId="{AFE1C1A7-2CC8-4A3B-80FD-29A3A888CDEE}" destId="{020B50CD-54A1-4B5C-A351-C131047C5619}" srcOrd="0" destOrd="0" parTransId="{40861553-DBC4-4C30-BA28-74AE0F31BDB8}" sibTransId="{FF786A70-9D86-40FE-ABA9-DABF312BD951}"/>
    <dgm:cxn modelId="{84B82EF7-D28C-4D0A-B0B6-556B7803BA2A}" type="presOf" srcId="{17EDC5E6-0F55-4D03-81C2-DE647CC7A006}" destId="{F6F90210-2605-4F86-AC05-D3A9E776A54B}" srcOrd="0" destOrd="0" presId="urn:microsoft.com/office/officeart/2005/8/layout/radial1"/>
    <dgm:cxn modelId="{D3C6D7C0-461E-49ED-990F-D5EA3F193FBC}" type="presOf" srcId="{40861553-DBC4-4C30-BA28-74AE0F31BDB8}" destId="{F3A6AE6D-E05E-4F39-A30F-A599B67A17EB}" srcOrd="0" destOrd="0" presId="urn:microsoft.com/office/officeart/2005/8/layout/radial1"/>
    <dgm:cxn modelId="{034B4E3A-90C3-4404-A819-4F5B9CB877BB}" type="presOf" srcId="{2E732F42-6CC9-4A46-8490-294E5FAD6791}" destId="{D166F04C-3669-4E66-B1F1-A51B2B50476E}" srcOrd="0" destOrd="0" presId="urn:microsoft.com/office/officeart/2005/8/layout/radial1"/>
    <dgm:cxn modelId="{D21DEE6C-8EC0-4DBB-8032-CDC863C5F29D}" type="presOf" srcId="{56BB7EC2-1C6E-474F-9A54-8BB9D306EC3C}" destId="{D5D4553C-C7A8-4BA3-97D1-A3AEA83C193C}" srcOrd="0" destOrd="0" presId="urn:microsoft.com/office/officeart/2005/8/layout/radial1"/>
    <dgm:cxn modelId="{05705C49-50BD-4B36-A16B-D4C044564739}" srcId="{AFE1C1A7-2CC8-4A3B-80FD-29A3A888CDEE}" destId="{2E732F42-6CC9-4A46-8490-294E5FAD6791}" srcOrd="5" destOrd="0" parTransId="{56BB7EC2-1C6E-474F-9A54-8BB9D306EC3C}" sibTransId="{C369FD7B-0834-444B-A537-300502732713}"/>
    <dgm:cxn modelId="{F70F48B8-FAEB-45A1-963A-91FFB516C049}" type="presOf" srcId="{2E0722AF-D25D-45B3-AE99-C120F5FFFBA6}" destId="{3D02748F-A0D6-41D7-BB2E-2F8690C0BEA8}" srcOrd="0" destOrd="0" presId="urn:microsoft.com/office/officeart/2005/8/layout/radial1"/>
    <dgm:cxn modelId="{9E0C8177-5698-4C59-B421-8DA811D2AE8D}" type="presOf" srcId="{8F636630-2072-4B6F-948F-EAD32B82DEF5}" destId="{F0B740A0-9C7A-42F3-9E3A-1EE1D880BBC9}" srcOrd="1" destOrd="0" presId="urn:microsoft.com/office/officeart/2005/8/layout/radial1"/>
    <dgm:cxn modelId="{0E3942A1-AF32-414C-8497-946441942279}" type="presOf" srcId="{3BA71A5B-26A0-4894-90DC-E76A0CF5FAAC}" destId="{A4232435-A578-4D4F-AF46-24DE535BB549}" srcOrd="0" destOrd="0" presId="urn:microsoft.com/office/officeart/2005/8/layout/radial1"/>
    <dgm:cxn modelId="{CBFABFA4-5B86-4E8E-B394-DC2A7B6E0706}" srcId="{AFE1C1A7-2CC8-4A3B-80FD-29A3A888CDEE}" destId="{E0CE4CF0-3EB2-45D6-840E-E7AE87794A83}" srcOrd="6" destOrd="0" parTransId="{8F636630-2072-4B6F-948F-EAD32B82DEF5}" sibTransId="{099080D3-40A1-40D1-A610-1512809FD093}"/>
    <dgm:cxn modelId="{14E2868D-8AD0-4AA4-9735-5C527B7D0E08}" type="presOf" srcId="{56BB7EC2-1C6E-474F-9A54-8BB9D306EC3C}" destId="{7A9C67E1-73EF-4EC8-B33E-71DF53DBF70D}" srcOrd="1" destOrd="0" presId="urn:microsoft.com/office/officeart/2005/8/layout/radial1"/>
    <dgm:cxn modelId="{90E996B0-4348-4A1A-AD61-A9A5E05C8232}" type="presOf" srcId="{25C6F1FB-5857-4283-BE4A-715F4F962189}" destId="{61600B63-2507-4FB9-8DA5-EE257986EA51}" srcOrd="0" destOrd="0" presId="urn:microsoft.com/office/officeart/2005/8/layout/radial1"/>
    <dgm:cxn modelId="{959B32A2-1873-43C3-AB92-688E2EA31D4F}" type="presOf" srcId="{8BF172FB-076B-43E6-B010-93B8C8450AD9}" destId="{0B3C178A-6E79-4140-8650-45349577E9F9}" srcOrd="0" destOrd="0" presId="urn:microsoft.com/office/officeart/2005/8/layout/radial1"/>
    <dgm:cxn modelId="{65013F72-748F-4F1E-9FDA-F7B272E7A9C6}" type="presOf" srcId="{40861553-DBC4-4C30-BA28-74AE0F31BDB8}" destId="{3F3E1E29-914B-420A-BA92-DEA24AE07EFF}" srcOrd="1" destOrd="0" presId="urn:microsoft.com/office/officeart/2005/8/layout/radial1"/>
    <dgm:cxn modelId="{16BD18BC-5727-4467-B6B3-BA16500221EA}" type="presParOf" srcId="{0B3C178A-6E79-4140-8650-45349577E9F9}" destId="{010AC92D-A420-4A19-8038-6A8073E903FF}" srcOrd="0" destOrd="0" presId="urn:microsoft.com/office/officeart/2005/8/layout/radial1"/>
    <dgm:cxn modelId="{3622D3B4-243B-4B58-916D-6F24B1F21A71}" type="presParOf" srcId="{0B3C178A-6E79-4140-8650-45349577E9F9}" destId="{F3A6AE6D-E05E-4F39-A30F-A599B67A17EB}" srcOrd="1" destOrd="0" presId="urn:microsoft.com/office/officeart/2005/8/layout/radial1"/>
    <dgm:cxn modelId="{BA07CD26-FB2C-4B84-A943-E1EEEE211415}" type="presParOf" srcId="{F3A6AE6D-E05E-4F39-A30F-A599B67A17EB}" destId="{3F3E1E29-914B-420A-BA92-DEA24AE07EFF}" srcOrd="0" destOrd="0" presId="urn:microsoft.com/office/officeart/2005/8/layout/radial1"/>
    <dgm:cxn modelId="{632C2E05-3455-4545-816A-0EDC423AB15D}" type="presParOf" srcId="{0B3C178A-6E79-4140-8650-45349577E9F9}" destId="{3298484F-DBB4-4CE0-810C-122A60FB4240}" srcOrd="2" destOrd="0" presId="urn:microsoft.com/office/officeart/2005/8/layout/radial1"/>
    <dgm:cxn modelId="{BB6861A0-2570-485D-930C-1DBF40F0D87F}" type="presParOf" srcId="{0B3C178A-6E79-4140-8650-45349577E9F9}" destId="{3D02748F-A0D6-41D7-BB2E-2F8690C0BEA8}" srcOrd="3" destOrd="0" presId="urn:microsoft.com/office/officeart/2005/8/layout/radial1"/>
    <dgm:cxn modelId="{ECF9BDE8-FA2E-473F-8138-015497F2689C}" type="presParOf" srcId="{3D02748F-A0D6-41D7-BB2E-2F8690C0BEA8}" destId="{F336B5D0-090F-4DB7-B11C-1424DDAE6044}" srcOrd="0" destOrd="0" presId="urn:microsoft.com/office/officeart/2005/8/layout/radial1"/>
    <dgm:cxn modelId="{318842FE-D34C-4DF6-807C-F89F4D1F7E13}" type="presParOf" srcId="{0B3C178A-6E79-4140-8650-45349577E9F9}" destId="{A4232435-A578-4D4F-AF46-24DE535BB549}" srcOrd="4" destOrd="0" presId="urn:microsoft.com/office/officeart/2005/8/layout/radial1"/>
    <dgm:cxn modelId="{E9AAA586-D0D7-4DC1-806D-BD87F8D41563}" type="presParOf" srcId="{0B3C178A-6E79-4140-8650-45349577E9F9}" destId="{52D6A342-1F57-47F4-A1AA-06C4A635660A}" srcOrd="5" destOrd="0" presId="urn:microsoft.com/office/officeart/2005/8/layout/radial1"/>
    <dgm:cxn modelId="{E8BA1CDC-A0F8-4215-9FDF-8CB249D3B124}" type="presParOf" srcId="{52D6A342-1F57-47F4-A1AA-06C4A635660A}" destId="{A72B580B-91AF-4C9A-A9D7-4FB36F1C5430}" srcOrd="0" destOrd="0" presId="urn:microsoft.com/office/officeart/2005/8/layout/radial1"/>
    <dgm:cxn modelId="{8AC51521-9B18-4DF7-920C-DB45C6E964D3}" type="presParOf" srcId="{0B3C178A-6E79-4140-8650-45349577E9F9}" destId="{3DAA9481-A599-4C61-91FF-4FF2E17343FC}" srcOrd="6" destOrd="0" presId="urn:microsoft.com/office/officeart/2005/8/layout/radial1"/>
    <dgm:cxn modelId="{EB4FD63D-AFA4-4E36-8966-A70F4E65D31B}" type="presParOf" srcId="{0B3C178A-6E79-4140-8650-45349577E9F9}" destId="{C92F048C-615F-423C-815E-57AFDF323DDE}" srcOrd="7" destOrd="0" presId="urn:microsoft.com/office/officeart/2005/8/layout/radial1"/>
    <dgm:cxn modelId="{DD2CC079-E29F-4A1F-B9CB-F626825B9703}" type="presParOf" srcId="{C92F048C-615F-423C-815E-57AFDF323DDE}" destId="{61C95412-26CE-4DB4-8B35-0E5E4198E2B1}" srcOrd="0" destOrd="0" presId="urn:microsoft.com/office/officeart/2005/8/layout/radial1"/>
    <dgm:cxn modelId="{18853CBE-0B97-47BA-89B6-03751E1654AA}" type="presParOf" srcId="{0B3C178A-6E79-4140-8650-45349577E9F9}" destId="{61600B63-2507-4FB9-8DA5-EE257986EA51}" srcOrd="8" destOrd="0" presId="urn:microsoft.com/office/officeart/2005/8/layout/radial1"/>
    <dgm:cxn modelId="{0D39AF78-772D-442E-B00F-E55BA52F6BC2}" type="presParOf" srcId="{0B3C178A-6E79-4140-8650-45349577E9F9}" destId="{F6F90210-2605-4F86-AC05-D3A9E776A54B}" srcOrd="9" destOrd="0" presId="urn:microsoft.com/office/officeart/2005/8/layout/radial1"/>
    <dgm:cxn modelId="{1E60AEDA-D6D1-43B0-90D9-94C14C00D99D}" type="presParOf" srcId="{F6F90210-2605-4F86-AC05-D3A9E776A54B}" destId="{9477FD34-00C9-49F2-9B1B-A9467DFBB4F2}" srcOrd="0" destOrd="0" presId="urn:microsoft.com/office/officeart/2005/8/layout/radial1"/>
    <dgm:cxn modelId="{30966FA2-7D4F-4F53-915A-264C5300985D}" type="presParOf" srcId="{0B3C178A-6E79-4140-8650-45349577E9F9}" destId="{A63BD64B-C8BF-4B43-A620-45781E81EB97}" srcOrd="10" destOrd="0" presId="urn:microsoft.com/office/officeart/2005/8/layout/radial1"/>
    <dgm:cxn modelId="{E96DD224-1D08-4CFC-AFC9-C9CB4DC3FC81}" type="presParOf" srcId="{0B3C178A-6E79-4140-8650-45349577E9F9}" destId="{D5D4553C-C7A8-4BA3-97D1-A3AEA83C193C}" srcOrd="11" destOrd="0" presId="urn:microsoft.com/office/officeart/2005/8/layout/radial1"/>
    <dgm:cxn modelId="{666A7ADA-2586-4EC3-B105-A6DED90CB1FA}" type="presParOf" srcId="{D5D4553C-C7A8-4BA3-97D1-A3AEA83C193C}" destId="{7A9C67E1-73EF-4EC8-B33E-71DF53DBF70D}" srcOrd="0" destOrd="0" presId="urn:microsoft.com/office/officeart/2005/8/layout/radial1"/>
    <dgm:cxn modelId="{F649EE8A-8F9B-438E-9C9E-F27129A9E360}" type="presParOf" srcId="{0B3C178A-6E79-4140-8650-45349577E9F9}" destId="{D166F04C-3669-4E66-B1F1-A51B2B50476E}" srcOrd="12" destOrd="0" presId="urn:microsoft.com/office/officeart/2005/8/layout/radial1"/>
    <dgm:cxn modelId="{25CC6A25-44DD-4173-9F1F-FAD4BBD92D0D}" type="presParOf" srcId="{0B3C178A-6E79-4140-8650-45349577E9F9}" destId="{39A95E4C-9015-4062-B55C-364EC26689B0}" srcOrd="13" destOrd="0" presId="urn:microsoft.com/office/officeart/2005/8/layout/radial1"/>
    <dgm:cxn modelId="{B707B91E-BAC8-4B41-BBB2-B9DADDE03032}" type="presParOf" srcId="{39A95E4C-9015-4062-B55C-364EC26689B0}" destId="{F0B740A0-9C7A-42F3-9E3A-1EE1D880BBC9}" srcOrd="0" destOrd="0" presId="urn:microsoft.com/office/officeart/2005/8/layout/radial1"/>
    <dgm:cxn modelId="{2B2A3F99-5913-436D-B276-957591EE5C04}" type="presParOf" srcId="{0B3C178A-6E79-4140-8650-45349577E9F9}" destId="{A57ED923-A7FE-41EA-8B50-364DFDE2F44C}" srcOrd="14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6FA38C1-EA0D-4CD8-86A6-8B8DBF3D8699}" type="doc">
      <dgm:prSet loTypeId="urn:microsoft.com/office/officeart/2005/8/layout/radial1" loCatId="relationship" qsTypeId="urn:microsoft.com/office/officeart/2005/8/quickstyle/simple1#3" qsCatId="simple" csTypeId="urn:microsoft.com/office/officeart/2005/8/colors/accent1_2#3" csCatId="accent1" phldr="1"/>
      <dgm:spPr/>
    </dgm:pt>
    <dgm:pt modelId="{F49332CB-0940-4C7F-8EA0-DC7336191312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rPr>
            <a:t>Коммуникативные</a:t>
          </a:r>
        </a:p>
      </dgm:t>
    </dgm:pt>
    <dgm:pt modelId="{C38C2577-1620-4695-A202-167A14002412}" type="parTrans" cxnId="{6A7F95C7-C4A2-429E-87FB-1748D121DA6C}">
      <dgm:prSet/>
      <dgm:spPr/>
      <dgm:t>
        <a:bodyPr/>
        <a:lstStyle/>
        <a:p>
          <a:endParaRPr lang="ru-RU"/>
        </a:p>
      </dgm:t>
    </dgm:pt>
    <dgm:pt modelId="{F16FE250-9EAA-458E-B989-2AC5A4A75362}" type="sibTrans" cxnId="{6A7F95C7-C4A2-429E-87FB-1748D121DA6C}">
      <dgm:prSet/>
      <dgm:spPr/>
      <dgm:t>
        <a:bodyPr/>
        <a:lstStyle/>
        <a:p>
          <a:endParaRPr lang="ru-RU"/>
        </a:p>
      </dgm:t>
    </dgm:pt>
    <dgm:pt modelId="{133B018E-1CF2-4BD4-98C7-620E2A60FE3E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Планирование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учебного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сотрудничества</a:t>
          </a:r>
        </a:p>
      </dgm:t>
    </dgm:pt>
    <dgm:pt modelId="{9C5D0880-96CE-44BF-A37B-98E621F19C09}" type="parTrans" cxnId="{5D7092E0-D8B6-4946-AE09-BDDFAF38F640}">
      <dgm:prSet custT="1"/>
      <dgm:spPr/>
      <dgm:t>
        <a:bodyPr/>
        <a:lstStyle/>
        <a:p>
          <a:endParaRPr lang="ru-RU" sz="1600"/>
        </a:p>
      </dgm:t>
    </dgm:pt>
    <dgm:pt modelId="{2F6FC618-2175-4DDB-A1BE-6C7BF9E1660F}" type="sibTrans" cxnId="{5D7092E0-D8B6-4946-AE09-BDDFAF38F640}">
      <dgm:prSet/>
      <dgm:spPr/>
      <dgm:t>
        <a:bodyPr/>
        <a:lstStyle/>
        <a:p>
          <a:endParaRPr lang="ru-RU"/>
        </a:p>
      </dgm:t>
    </dgm:pt>
    <dgm:pt modelId="{A986C94C-ACE8-4ACF-B977-55474DF671C3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6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Постановка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6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 вопросов</a:t>
          </a:r>
        </a:p>
      </dgm:t>
    </dgm:pt>
    <dgm:pt modelId="{C2829843-176E-49EF-B3B7-98061700FAD4}" type="parTrans" cxnId="{C03BEE13-0167-41D5-9628-AA38FDC3DD2E}">
      <dgm:prSet custT="1"/>
      <dgm:spPr/>
      <dgm:t>
        <a:bodyPr/>
        <a:lstStyle/>
        <a:p>
          <a:endParaRPr lang="ru-RU" sz="1600"/>
        </a:p>
      </dgm:t>
    </dgm:pt>
    <dgm:pt modelId="{1F4BA26D-C298-4C96-9E8B-B8D9A7FEA6B6}" type="sibTrans" cxnId="{C03BEE13-0167-41D5-9628-AA38FDC3DD2E}">
      <dgm:prSet/>
      <dgm:spPr/>
      <dgm:t>
        <a:bodyPr/>
        <a:lstStyle/>
        <a:p>
          <a:endParaRPr lang="ru-RU"/>
        </a:p>
      </dgm:t>
    </dgm:pt>
    <dgm:pt modelId="{5A503E1A-154D-4AF1-8C79-0E205327D23F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6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Разрешение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6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конфликтов</a:t>
          </a:r>
        </a:p>
      </dgm:t>
    </dgm:pt>
    <dgm:pt modelId="{07E9EFF9-39B5-422A-BCFC-7CDCD11107EE}" type="parTrans" cxnId="{1E03A90D-4102-489E-B30C-15D02E0BA5E0}">
      <dgm:prSet custT="1"/>
      <dgm:spPr/>
      <dgm:t>
        <a:bodyPr/>
        <a:lstStyle/>
        <a:p>
          <a:endParaRPr lang="ru-RU" sz="1600"/>
        </a:p>
      </dgm:t>
    </dgm:pt>
    <dgm:pt modelId="{B6CDB5A9-C8E6-44BC-9269-F68EBC3D7BDF}" type="sibTrans" cxnId="{1E03A90D-4102-489E-B30C-15D02E0BA5E0}">
      <dgm:prSet/>
      <dgm:spPr/>
      <dgm:t>
        <a:bodyPr/>
        <a:lstStyle/>
        <a:p>
          <a:endParaRPr lang="ru-RU"/>
        </a:p>
      </dgm:t>
    </dgm:pt>
    <dgm:pt modelId="{9404F78B-5E02-497C-87B6-91C0E6C35C67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Контроль,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коррекция,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оценка действий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партнера</a:t>
          </a:r>
          <a:r>
            <a: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 </a:t>
          </a:r>
        </a:p>
      </dgm:t>
    </dgm:pt>
    <dgm:pt modelId="{E00D37A2-AC08-40CF-9841-B6AC21BDF113}" type="parTrans" cxnId="{D0E799CD-D3B9-4521-BE2E-F22536639DD2}">
      <dgm:prSet custT="1"/>
      <dgm:spPr/>
      <dgm:t>
        <a:bodyPr/>
        <a:lstStyle/>
        <a:p>
          <a:endParaRPr lang="ru-RU" sz="1600"/>
        </a:p>
      </dgm:t>
    </dgm:pt>
    <dgm:pt modelId="{F8DD33CA-704D-4F6C-91A6-F0E777310319}" type="sibTrans" cxnId="{D0E799CD-D3B9-4521-BE2E-F22536639DD2}">
      <dgm:prSet/>
      <dgm:spPr/>
      <dgm:t>
        <a:bodyPr/>
        <a:lstStyle/>
        <a:p>
          <a:endParaRPr lang="ru-RU"/>
        </a:p>
      </dgm:t>
    </dgm:pt>
    <dgm:pt modelId="{074341EB-7177-446F-A737-FCEBC7A48454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6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Умение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6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 полно и ясно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6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выражать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6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свои мысли</a:t>
          </a:r>
        </a:p>
      </dgm:t>
    </dgm:pt>
    <dgm:pt modelId="{27F540AC-6E9D-434A-9DE1-A836D5A78E60}" type="parTrans" cxnId="{6A0B584B-A756-488F-AEA1-B7D89BB1CC73}">
      <dgm:prSet custT="1"/>
      <dgm:spPr/>
      <dgm:t>
        <a:bodyPr/>
        <a:lstStyle/>
        <a:p>
          <a:endParaRPr lang="ru-RU" sz="1600"/>
        </a:p>
      </dgm:t>
    </dgm:pt>
    <dgm:pt modelId="{91D0E0BE-5836-4FF7-BE5B-567975BF2108}" type="sibTrans" cxnId="{6A0B584B-A756-488F-AEA1-B7D89BB1CC73}">
      <dgm:prSet/>
      <dgm:spPr/>
      <dgm:t>
        <a:bodyPr/>
        <a:lstStyle/>
        <a:p>
          <a:endParaRPr lang="ru-RU"/>
        </a:p>
      </dgm:t>
    </dgm:pt>
    <dgm:pt modelId="{EB8CDE07-8CB6-4969-8CC0-0CB5E91A3192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6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Владение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6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монологической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6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и диалогической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6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формами речи</a:t>
          </a:r>
        </a:p>
      </dgm:t>
    </dgm:pt>
    <dgm:pt modelId="{4203DCED-8F03-4BFE-A8A5-15EFB1B4AE91}" type="parTrans" cxnId="{28701E4D-0C64-4380-94CD-6AC66A9CCF64}">
      <dgm:prSet custT="1"/>
      <dgm:spPr/>
      <dgm:t>
        <a:bodyPr/>
        <a:lstStyle/>
        <a:p>
          <a:endParaRPr lang="ru-RU" sz="1600"/>
        </a:p>
      </dgm:t>
    </dgm:pt>
    <dgm:pt modelId="{9B200BAC-3D6A-4C69-B77B-9456CD8714D9}" type="sibTrans" cxnId="{28701E4D-0C64-4380-94CD-6AC66A9CCF64}">
      <dgm:prSet/>
      <dgm:spPr/>
      <dgm:t>
        <a:bodyPr/>
        <a:lstStyle/>
        <a:p>
          <a:endParaRPr lang="ru-RU"/>
        </a:p>
      </dgm:t>
    </dgm:pt>
    <dgm:pt modelId="{1FB9C4EA-879D-4762-8D6B-293B8B24C53B}" type="pres">
      <dgm:prSet presAssocID="{96FA38C1-EA0D-4CD8-86A6-8B8DBF3D8699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6BF10B7A-A9C7-4903-BB11-367886CABD1F}" type="pres">
      <dgm:prSet presAssocID="{F49332CB-0940-4C7F-8EA0-DC7336191312}" presName="centerShape" presStyleLbl="node0" presStyleIdx="0" presStyleCnt="1" custScaleX="177128" custScaleY="122014" custLinFactNeighborX="468" custLinFactNeighborY="467"/>
      <dgm:spPr/>
      <dgm:t>
        <a:bodyPr/>
        <a:lstStyle/>
        <a:p>
          <a:endParaRPr lang="ru-RU"/>
        </a:p>
      </dgm:t>
    </dgm:pt>
    <dgm:pt modelId="{A4923524-F0A8-4790-B767-D60930FA640A}" type="pres">
      <dgm:prSet presAssocID="{9C5D0880-96CE-44BF-A37B-98E621F19C09}" presName="Name9" presStyleLbl="parChTrans1D2" presStyleIdx="0" presStyleCnt="6" custScaleX="2000000" custScaleY="122011"/>
      <dgm:spPr/>
      <dgm:t>
        <a:bodyPr/>
        <a:lstStyle/>
        <a:p>
          <a:endParaRPr lang="ru-RU"/>
        </a:p>
      </dgm:t>
    </dgm:pt>
    <dgm:pt modelId="{CB7E2852-07C3-421E-A7C8-7D038038052D}" type="pres">
      <dgm:prSet presAssocID="{9C5D0880-96CE-44BF-A37B-98E621F19C09}" presName="connTx" presStyleLbl="parChTrans1D2" presStyleIdx="0" presStyleCnt="6"/>
      <dgm:spPr/>
      <dgm:t>
        <a:bodyPr/>
        <a:lstStyle/>
        <a:p>
          <a:endParaRPr lang="ru-RU"/>
        </a:p>
      </dgm:t>
    </dgm:pt>
    <dgm:pt modelId="{73CEB5C7-118D-45C0-809D-C34425898FC8}" type="pres">
      <dgm:prSet presAssocID="{133B018E-1CF2-4BD4-98C7-620E2A60FE3E}" presName="node" presStyleLbl="node1" presStyleIdx="0" presStyleCnt="6" custScaleX="123987" custScaleY="11148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10C0BED-D5D4-49C2-8326-44E4E1C7B288}" type="pres">
      <dgm:prSet presAssocID="{C2829843-176E-49EF-B3B7-98061700FAD4}" presName="Name9" presStyleLbl="parChTrans1D2" presStyleIdx="1" presStyleCnt="6" custScaleX="2000000" custScaleY="122011"/>
      <dgm:spPr/>
      <dgm:t>
        <a:bodyPr/>
        <a:lstStyle/>
        <a:p>
          <a:endParaRPr lang="ru-RU"/>
        </a:p>
      </dgm:t>
    </dgm:pt>
    <dgm:pt modelId="{C45F63C4-87CD-46AF-B8F4-4A39D7B53FBA}" type="pres">
      <dgm:prSet presAssocID="{C2829843-176E-49EF-B3B7-98061700FAD4}" presName="connTx" presStyleLbl="parChTrans1D2" presStyleIdx="1" presStyleCnt="6"/>
      <dgm:spPr/>
      <dgm:t>
        <a:bodyPr/>
        <a:lstStyle/>
        <a:p>
          <a:endParaRPr lang="ru-RU"/>
        </a:p>
      </dgm:t>
    </dgm:pt>
    <dgm:pt modelId="{110A59DE-68BC-46FD-BCC2-83ED9B666466}" type="pres">
      <dgm:prSet presAssocID="{A986C94C-ACE8-4ACF-B977-55474DF671C3}" presName="node" presStyleLbl="node1" presStyleIdx="1" presStyleCnt="6" custScaleX="163485" custScaleY="144859" custRadScaleRad="127403" custRadScaleInc="-472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E75D93B-D0D0-425F-980A-2657CB807E2C}" type="pres">
      <dgm:prSet presAssocID="{07E9EFF9-39B5-422A-BCFC-7CDCD11107EE}" presName="Name9" presStyleLbl="parChTrans1D2" presStyleIdx="2" presStyleCnt="6" custScaleX="2000000" custScaleY="122011"/>
      <dgm:spPr/>
      <dgm:t>
        <a:bodyPr/>
        <a:lstStyle/>
        <a:p>
          <a:endParaRPr lang="ru-RU"/>
        </a:p>
      </dgm:t>
    </dgm:pt>
    <dgm:pt modelId="{50356174-676D-4D39-B62A-DFE046857A35}" type="pres">
      <dgm:prSet presAssocID="{07E9EFF9-39B5-422A-BCFC-7CDCD11107EE}" presName="connTx" presStyleLbl="parChTrans1D2" presStyleIdx="2" presStyleCnt="6"/>
      <dgm:spPr/>
      <dgm:t>
        <a:bodyPr/>
        <a:lstStyle/>
        <a:p>
          <a:endParaRPr lang="ru-RU"/>
        </a:p>
      </dgm:t>
    </dgm:pt>
    <dgm:pt modelId="{2A27CF12-8CD1-4745-B129-C06F1BBF3ABF}" type="pres">
      <dgm:prSet presAssocID="{5A503E1A-154D-4AF1-8C79-0E205327D23F}" presName="node" presStyleLbl="node1" presStyleIdx="2" presStyleCnt="6" custScaleX="137833" custScaleY="122014" custRadScaleRad="121610" custRadScaleInc="951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C40DF08-29F2-45E5-80FB-E6789A188A8F}" type="pres">
      <dgm:prSet presAssocID="{E00D37A2-AC08-40CF-9841-B6AC21BDF113}" presName="Name9" presStyleLbl="parChTrans1D2" presStyleIdx="3" presStyleCnt="6" custScaleX="2000000" custScaleY="122011"/>
      <dgm:spPr/>
      <dgm:t>
        <a:bodyPr/>
        <a:lstStyle/>
        <a:p>
          <a:endParaRPr lang="ru-RU"/>
        </a:p>
      </dgm:t>
    </dgm:pt>
    <dgm:pt modelId="{45CA2C4F-C2F1-4D73-ADD9-479FBB018D28}" type="pres">
      <dgm:prSet presAssocID="{E00D37A2-AC08-40CF-9841-B6AC21BDF113}" presName="connTx" presStyleLbl="parChTrans1D2" presStyleIdx="3" presStyleCnt="6"/>
      <dgm:spPr/>
      <dgm:t>
        <a:bodyPr/>
        <a:lstStyle/>
        <a:p>
          <a:endParaRPr lang="ru-RU"/>
        </a:p>
      </dgm:t>
    </dgm:pt>
    <dgm:pt modelId="{97F90774-5EDE-4C86-94DF-C6DFA515FAF5}" type="pres">
      <dgm:prSet presAssocID="{9404F78B-5E02-497C-87B6-91C0E6C35C67}" presName="node" presStyleLbl="node1" presStyleIdx="3" presStyleCnt="6" custScaleX="1197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FC25E1D-D149-418B-931D-E5C54D69C2D2}" type="pres">
      <dgm:prSet presAssocID="{27F540AC-6E9D-434A-9DE1-A836D5A78E60}" presName="Name9" presStyleLbl="parChTrans1D2" presStyleIdx="4" presStyleCnt="6" custScaleX="2000000" custScaleY="122011"/>
      <dgm:spPr/>
      <dgm:t>
        <a:bodyPr/>
        <a:lstStyle/>
        <a:p>
          <a:endParaRPr lang="ru-RU"/>
        </a:p>
      </dgm:t>
    </dgm:pt>
    <dgm:pt modelId="{44090EA9-9423-4CD7-882F-4EEAF49CC0A4}" type="pres">
      <dgm:prSet presAssocID="{27F540AC-6E9D-434A-9DE1-A836D5A78E60}" presName="connTx" presStyleLbl="parChTrans1D2" presStyleIdx="4" presStyleCnt="6"/>
      <dgm:spPr/>
      <dgm:t>
        <a:bodyPr/>
        <a:lstStyle/>
        <a:p>
          <a:endParaRPr lang="ru-RU"/>
        </a:p>
      </dgm:t>
    </dgm:pt>
    <dgm:pt modelId="{20AF50B1-EEAC-4004-8703-F5278F258E76}" type="pres">
      <dgm:prSet presAssocID="{074341EB-7177-446F-A737-FCEBC7A48454}" presName="node" presStyleLbl="node1" presStyleIdx="4" presStyleCnt="6" custScaleX="137833" custScaleY="122014" custRadScaleRad="117501" custRadScaleInc="-124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F80005D-CA1E-4708-BE27-D00FE56B14BA}" type="pres">
      <dgm:prSet presAssocID="{4203DCED-8F03-4BFE-A8A5-15EFB1B4AE91}" presName="Name9" presStyleLbl="parChTrans1D2" presStyleIdx="5" presStyleCnt="6" custScaleX="2000000" custScaleY="122011"/>
      <dgm:spPr/>
      <dgm:t>
        <a:bodyPr/>
        <a:lstStyle/>
        <a:p>
          <a:endParaRPr lang="ru-RU"/>
        </a:p>
      </dgm:t>
    </dgm:pt>
    <dgm:pt modelId="{B4FC7536-3FC7-44BB-91BE-654F597597FC}" type="pres">
      <dgm:prSet presAssocID="{4203DCED-8F03-4BFE-A8A5-15EFB1B4AE91}" presName="connTx" presStyleLbl="parChTrans1D2" presStyleIdx="5" presStyleCnt="6"/>
      <dgm:spPr/>
      <dgm:t>
        <a:bodyPr/>
        <a:lstStyle/>
        <a:p>
          <a:endParaRPr lang="ru-RU"/>
        </a:p>
      </dgm:t>
    </dgm:pt>
    <dgm:pt modelId="{CD82FE82-ECBF-4503-BE02-A7BE561ECD58}" type="pres">
      <dgm:prSet presAssocID="{EB8CDE07-8CB6-4969-8CC0-0CB5E91A3192}" presName="node" presStyleLbl="node1" presStyleIdx="5" presStyleCnt="6" custScaleX="154936" custScaleY="139116" custRadScaleRad="120262" custRadScaleInc="354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0719112-9D3C-4FE0-9F5A-704105DE4ECF}" type="presOf" srcId="{EB8CDE07-8CB6-4969-8CC0-0CB5E91A3192}" destId="{CD82FE82-ECBF-4503-BE02-A7BE561ECD58}" srcOrd="0" destOrd="0" presId="urn:microsoft.com/office/officeart/2005/8/layout/radial1"/>
    <dgm:cxn modelId="{FFE1DA95-A35A-484B-902F-85070CF9888A}" type="presOf" srcId="{9C5D0880-96CE-44BF-A37B-98E621F19C09}" destId="{A4923524-F0A8-4790-B767-D60930FA640A}" srcOrd="0" destOrd="0" presId="urn:microsoft.com/office/officeart/2005/8/layout/radial1"/>
    <dgm:cxn modelId="{E948792D-EE31-4284-9BA3-38EB71A905D8}" type="presOf" srcId="{07E9EFF9-39B5-422A-BCFC-7CDCD11107EE}" destId="{50356174-676D-4D39-B62A-DFE046857A35}" srcOrd="1" destOrd="0" presId="urn:microsoft.com/office/officeart/2005/8/layout/radial1"/>
    <dgm:cxn modelId="{6028E982-79AB-428E-A908-5F77DCB17FD4}" type="presOf" srcId="{A986C94C-ACE8-4ACF-B977-55474DF671C3}" destId="{110A59DE-68BC-46FD-BCC2-83ED9B666466}" srcOrd="0" destOrd="0" presId="urn:microsoft.com/office/officeart/2005/8/layout/radial1"/>
    <dgm:cxn modelId="{FF1B5759-FDB1-4CC7-B07C-EE161832AF24}" type="presOf" srcId="{133B018E-1CF2-4BD4-98C7-620E2A60FE3E}" destId="{73CEB5C7-118D-45C0-809D-C34425898FC8}" srcOrd="0" destOrd="0" presId="urn:microsoft.com/office/officeart/2005/8/layout/radial1"/>
    <dgm:cxn modelId="{BA9EBADE-5BFA-48FC-A0E8-AA2831ECB033}" type="presOf" srcId="{074341EB-7177-446F-A737-FCEBC7A48454}" destId="{20AF50B1-EEAC-4004-8703-F5278F258E76}" srcOrd="0" destOrd="0" presId="urn:microsoft.com/office/officeart/2005/8/layout/radial1"/>
    <dgm:cxn modelId="{65AB2AAC-A32B-47DF-81FB-36B01DB318FF}" type="presOf" srcId="{E00D37A2-AC08-40CF-9841-B6AC21BDF113}" destId="{DC40DF08-29F2-45E5-80FB-E6789A188A8F}" srcOrd="0" destOrd="0" presId="urn:microsoft.com/office/officeart/2005/8/layout/radial1"/>
    <dgm:cxn modelId="{0BC37546-0C46-4CFB-87F1-47266C713116}" type="presOf" srcId="{4203DCED-8F03-4BFE-A8A5-15EFB1B4AE91}" destId="{8F80005D-CA1E-4708-BE27-D00FE56B14BA}" srcOrd="0" destOrd="0" presId="urn:microsoft.com/office/officeart/2005/8/layout/radial1"/>
    <dgm:cxn modelId="{62BB9802-619D-4545-90BF-EE8A26315B8B}" type="presOf" srcId="{96FA38C1-EA0D-4CD8-86A6-8B8DBF3D8699}" destId="{1FB9C4EA-879D-4762-8D6B-293B8B24C53B}" srcOrd="0" destOrd="0" presId="urn:microsoft.com/office/officeart/2005/8/layout/radial1"/>
    <dgm:cxn modelId="{28701E4D-0C64-4380-94CD-6AC66A9CCF64}" srcId="{F49332CB-0940-4C7F-8EA0-DC7336191312}" destId="{EB8CDE07-8CB6-4969-8CC0-0CB5E91A3192}" srcOrd="5" destOrd="0" parTransId="{4203DCED-8F03-4BFE-A8A5-15EFB1B4AE91}" sibTransId="{9B200BAC-3D6A-4C69-B77B-9456CD8714D9}"/>
    <dgm:cxn modelId="{FEBA3EA8-5AC9-4BE1-9925-E2A31DF10FD7}" type="presOf" srcId="{5A503E1A-154D-4AF1-8C79-0E205327D23F}" destId="{2A27CF12-8CD1-4745-B129-C06F1BBF3ABF}" srcOrd="0" destOrd="0" presId="urn:microsoft.com/office/officeart/2005/8/layout/radial1"/>
    <dgm:cxn modelId="{6A0B584B-A756-488F-AEA1-B7D89BB1CC73}" srcId="{F49332CB-0940-4C7F-8EA0-DC7336191312}" destId="{074341EB-7177-446F-A737-FCEBC7A48454}" srcOrd="4" destOrd="0" parTransId="{27F540AC-6E9D-434A-9DE1-A836D5A78E60}" sibTransId="{91D0E0BE-5836-4FF7-BE5B-567975BF2108}"/>
    <dgm:cxn modelId="{992ED01A-4A8D-4E26-A5F9-13969ABBA3A0}" type="presOf" srcId="{C2829843-176E-49EF-B3B7-98061700FAD4}" destId="{C45F63C4-87CD-46AF-B8F4-4A39D7B53FBA}" srcOrd="1" destOrd="0" presId="urn:microsoft.com/office/officeart/2005/8/layout/radial1"/>
    <dgm:cxn modelId="{1C542573-914F-4A20-ADB8-D2BE37A341C3}" type="presOf" srcId="{27F540AC-6E9D-434A-9DE1-A836D5A78E60}" destId="{6FC25E1D-D149-418B-931D-E5C54D69C2D2}" srcOrd="0" destOrd="0" presId="urn:microsoft.com/office/officeart/2005/8/layout/radial1"/>
    <dgm:cxn modelId="{A77B565A-DD29-4256-AB8F-AD79FEB8C2F4}" type="presOf" srcId="{F49332CB-0940-4C7F-8EA0-DC7336191312}" destId="{6BF10B7A-A9C7-4903-BB11-367886CABD1F}" srcOrd="0" destOrd="0" presId="urn:microsoft.com/office/officeart/2005/8/layout/radial1"/>
    <dgm:cxn modelId="{1E03A90D-4102-489E-B30C-15D02E0BA5E0}" srcId="{F49332CB-0940-4C7F-8EA0-DC7336191312}" destId="{5A503E1A-154D-4AF1-8C79-0E205327D23F}" srcOrd="2" destOrd="0" parTransId="{07E9EFF9-39B5-422A-BCFC-7CDCD11107EE}" sibTransId="{B6CDB5A9-C8E6-44BC-9269-F68EBC3D7BDF}"/>
    <dgm:cxn modelId="{23B40695-7141-41A7-9E70-6061474411E6}" type="presOf" srcId="{4203DCED-8F03-4BFE-A8A5-15EFB1B4AE91}" destId="{B4FC7536-3FC7-44BB-91BE-654F597597FC}" srcOrd="1" destOrd="0" presId="urn:microsoft.com/office/officeart/2005/8/layout/radial1"/>
    <dgm:cxn modelId="{7D9D6325-D148-431F-A68B-83CCCA452ECB}" type="presOf" srcId="{9C5D0880-96CE-44BF-A37B-98E621F19C09}" destId="{CB7E2852-07C3-421E-A7C8-7D038038052D}" srcOrd="1" destOrd="0" presId="urn:microsoft.com/office/officeart/2005/8/layout/radial1"/>
    <dgm:cxn modelId="{6A7F95C7-C4A2-429E-87FB-1748D121DA6C}" srcId="{96FA38C1-EA0D-4CD8-86A6-8B8DBF3D8699}" destId="{F49332CB-0940-4C7F-8EA0-DC7336191312}" srcOrd="0" destOrd="0" parTransId="{C38C2577-1620-4695-A202-167A14002412}" sibTransId="{F16FE250-9EAA-458E-B989-2AC5A4A75362}"/>
    <dgm:cxn modelId="{5D7092E0-D8B6-4946-AE09-BDDFAF38F640}" srcId="{F49332CB-0940-4C7F-8EA0-DC7336191312}" destId="{133B018E-1CF2-4BD4-98C7-620E2A60FE3E}" srcOrd="0" destOrd="0" parTransId="{9C5D0880-96CE-44BF-A37B-98E621F19C09}" sibTransId="{2F6FC618-2175-4DDB-A1BE-6C7BF9E1660F}"/>
    <dgm:cxn modelId="{876B298D-4513-4EA0-BE61-52FB75621A77}" type="presOf" srcId="{07E9EFF9-39B5-422A-BCFC-7CDCD11107EE}" destId="{7E75D93B-D0D0-425F-980A-2657CB807E2C}" srcOrd="0" destOrd="0" presId="urn:microsoft.com/office/officeart/2005/8/layout/radial1"/>
    <dgm:cxn modelId="{D0E799CD-D3B9-4521-BE2E-F22536639DD2}" srcId="{F49332CB-0940-4C7F-8EA0-DC7336191312}" destId="{9404F78B-5E02-497C-87B6-91C0E6C35C67}" srcOrd="3" destOrd="0" parTransId="{E00D37A2-AC08-40CF-9841-B6AC21BDF113}" sibTransId="{F8DD33CA-704D-4F6C-91A6-F0E777310319}"/>
    <dgm:cxn modelId="{95718125-FB89-4FA9-9BC7-D5A48966A115}" type="presOf" srcId="{C2829843-176E-49EF-B3B7-98061700FAD4}" destId="{510C0BED-D5D4-49C2-8326-44E4E1C7B288}" srcOrd="0" destOrd="0" presId="urn:microsoft.com/office/officeart/2005/8/layout/radial1"/>
    <dgm:cxn modelId="{C03BEE13-0167-41D5-9628-AA38FDC3DD2E}" srcId="{F49332CB-0940-4C7F-8EA0-DC7336191312}" destId="{A986C94C-ACE8-4ACF-B977-55474DF671C3}" srcOrd="1" destOrd="0" parTransId="{C2829843-176E-49EF-B3B7-98061700FAD4}" sibTransId="{1F4BA26D-C298-4C96-9E8B-B8D9A7FEA6B6}"/>
    <dgm:cxn modelId="{B9806A91-29E8-4021-A334-13CF9723696F}" type="presOf" srcId="{9404F78B-5E02-497C-87B6-91C0E6C35C67}" destId="{97F90774-5EDE-4C86-94DF-C6DFA515FAF5}" srcOrd="0" destOrd="0" presId="urn:microsoft.com/office/officeart/2005/8/layout/radial1"/>
    <dgm:cxn modelId="{72D364AC-A502-4BF6-A038-2A14303435E2}" type="presOf" srcId="{E00D37A2-AC08-40CF-9841-B6AC21BDF113}" destId="{45CA2C4F-C2F1-4D73-ADD9-479FBB018D28}" srcOrd="1" destOrd="0" presId="urn:microsoft.com/office/officeart/2005/8/layout/radial1"/>
    <dgm:cxn modelId="{4E7B7C69-651A-490D-8645-5975AE87EC2B}" type="presOf" srcId="{27F540AC-6E9D-434A-9DE1-A836D5A78E60}" destId="{44090EA9-9423-4CD7-882F-4EEAF49CC0A4}" srcOrd="1" destOrd="0" presId="urn:microsoft.com/office/officeart/2005/8/layout/radial1"/>
    <dgm:cxn modelId="{4854D4CB-A284-47AE-B40C-66EECD2A69E8}" type="presParOf" srcId="{1FB9C4EA-879D-4762-8D6B-293B8B24C53B}" destId="{6BF10B7A-A9C7-4903-BB11-367886CABD1F}" srcOrd="0" destOrd="0" presId="urn:microsoft.com/office/officeart/2005/8/layout/radial1"/>
    <dgm:cxn modelId="{8BFCF90C-CB1A-4F10-9A96-96CF7B4C7990}" type="presParOf" srcId="{1FB9C4EA-879D-4762-8D6B-293B8B24C53B}" destId="{A4923524-F0A8-4790-B767-D60930FA640A}" srcOrd="1" destOrd="0" presId="urn:microsoft.com/office/officeart/2005/8/layout/radial1"/>
    <dgm:cxn modelId="{73EEFF87-E6FB-423F-B2CB-C1BC5FD07F2A}" type="presParOf" srcId="{A4923524-F0A8-4790-B767-D60930FA640A}" destId="{CB7E2852-07C3-421E-A7C8-7D038038052D}" srcOrd="0" destOrd="0" presId="urn:microsoft.com/office/officeart/2005/8/layout/radial1"/>
    <dgm:cxn modelId="{9E518BCA-4491-4298-86DF-779D5CF7B6B3}" type="presParOf" srcId="{1FB9C4EA-879D-4762-8D6B-293B8B24C53B}" destId="{73CEB5C7-118D-45C0-809D-C34425898FC8}" srcOrd="2" destOrd="0" presId="urn:microsoft.com/office/officeart/2005/8/layout/radial1"/>
    <dgm:cxn modelId="{9044847B-B212-4832-88FD-120F8BE71F9B}" type="presParOf" srcId="{1FB9C4EA-879D-4762-8D6B-293B8B24C53B}" destId="{510C0BED-D5D4-49C2-8326-44E4E1C7B288}" srcOrd="3" destOrd="0" presId="urn:microsoft.com/office/officeart/2005/8/layout/radial1"/>
    <dgm:cxn modelId="{19E644C9-EAA9-4FE4-B67F-787A85D46635}" type="presParOf" srcId="{510C0BED-D5D4-49C2-8326-44E4E1C7B288}" destId="{C45F63C4-87CD-46AF-B8F4-4A39D7B53FBA}" srcOrd="0" destOrd="0" presId="urn:microsoft.com/office/officeart/2005/8/layout/radial1"/>
    <dgm:cxn modelId="{7E3E158A-A9FE-4A1B-9808-577745EF0300}" type="presParOf" srcId="{1FB9C4EA-879D-4762-8D6B-293B8B24C53B}" destId="{110A59DE-68BC-46FD-BCC2-83ED9B666466}" srcOrd="4" destOrd="0" presId="urn:microsoft.com/office/officeart/2005/8/layout/radial1"/>
    <dgm:cxn modelId="{D9DDCFD8-53D9-4903-96BA-DEFF8E891C31}" type="presParOf" srcId="{1FB9C4EA-879D-4762-8D6B-293B8B24C53B}" destId="{7E75D93B-D0D0-425F-980A-2657CB807E2C}" srcOrd="5" destOrd="0" presId="urn:microsoft.com/office/officeart/2005/8/layout/radial1"/>
    <dgm:cxn modelId="{05907CAA-D713-4B94-89F6-F0E4739A11EC}" type="presParOf" srcId="{7E75D93B-D0D0-425F-980A-2657CB807E2C}" destId="{50356174-676D-4D39-B62A-DFE046857A35}" srcOrd="0" destOrd="0" presId="urn:microsoft.com/office/officeart/2005/8/layout/radial1"/>
    <dgm:cxn modelId="{79A97DFF-C5C0-49C4-8373-820246E16133}" type="presParOf" srcId="{1FB9C4EA-879D-4762-8D6B-293B8B24C53B}" destId="{2A27CF12-8CD1-4745-B129-C06F1BBF3ABF}" srcOrd="6" destOrd="0" presId="urn:microsoft.com/office/officeart/2005/8/layout/radial1"/>
    <dgm:cxn modelId="{98B23458-8120-423C-BDEF-9A987B177B5F}" type="presParOf" srcId="{1FB9C4EA-879D-4762-8D6B-293B8B24C53B}" destId="{DC40DF08-29F2-45E5-80FB-E6789A188A8F}" srcOrd="7" destOrd="0" presId="urn:microsoft.com/office/officeart/2005/8/layout/radial1"/>
    <dgm:cxn modelId="{ECBD2932-C071-40AD-BF95-2F7A3D05B6CA}" type="presParOf" srcId="{DC40DF08-29F2-45E5-80FB-E6789A188A8F}" destId="{45CA2C4F-C2F1-4D73-ADD9-479FBB018D28}" srcOrd="0" destOrd="0" presId="urn:microsoft.com/office/officeart/2005/8/layout/radial1"/>
    <dgm:cxn modelId="{5A8ED523-9098-486B-A051-D3C1F5A85AF6}" type="presParOf" srcId="{1FB9C4EA-879D-4762-8D6B-293B8B24C53B}" destId="{97F90774-5EDE-4C86-94DF-C6DFA515FAF5}" srcOrd="8" destOrd="0" presId="urn:microsoft.com/office/officeart/2005/8/layout/radial1"/>
    <dgm:cxn modelId="{A591F9E2-5851-49C2-8A69-46E9DDBD0B47}" type="presParOf" srcId="{1FB9C4EA-879D-4762-8D6B-293B8B24C53B}" destId="{6FC25E1D-D149-418B-931D-E5C54D69C2D2}" srcOrd="9" destOrd="0" presId="urn:microsoft.com/office/officeart/2005/8/layout/radial1"/>
    <dgm:cxn modelId="{2B5AD5F4-9ACB-452F-BC2B-3E52E9AFAAD0}" type="presParOf" srcId="{6FC25E1D-D149-418B-931D-E5C54D69C2D2}" destId="{44090EA9-9423-4CD7-882F-4EEAF49CC0A4}" srcOrd="0" destOrd="0" presId="urn:microsoft.com/office/officeart/2005/8/layout/radial1"/>
    <dgm:cxn modelId="{A34B9341-15A7-4E2B-82BF-327879E05A3F}" type="presParOf" srcId="{1FB9C4EA-879D-4762-8D6B-293B8B24C53B}" destId="{20AF50B1-EEAC-4004-8703-F5278F258E76}" srcOrd="10" destOrd="0" presId="urn:microsoft.com/office/officeart/2005/8/layout/radial1"/>
    <dgm:cxn modelId="{4A9E4640-1DB0-49CA-B90B-2CB3773A2B71}" type="presParOf" srcId="{1FB9C4EA-879D-4762-8D6B-293B8B24C53B}" destId="{8F80005D-CA1E-4708-BE27-D00FE56B14BA}" srcOrd="11" destOrd="0" presId="urn:microsoft.com/office/officeart/2005/8/layout/radial1"/>
    <dgm:cxn modelId="{D7E4F420-1593-4DFB-82CB-34490EBAD31B}" type="presParOf" srcId="{8F80005D-CA1E-4708-BE27-D00FE56B14BA}" destId="{B4FC7536-3FC7-44BB-91BE-654F597597FC}" srcOrd="0" destOrd="0" presId="urn:microsoft.com/office/officeart/2005/8/layout/radial1"/>
    <dgm:cxn modelId="{117FE0B1-8A7D-4368-B033-BF947D3671B1}" type="presParOf" srcId="{1FB9C4EA-879D-4762-8D6B-293B8B24C53B}" destId="{CD82FE82-ECBF-4503-BE02-A7BE561ECD58}" srcOrd="12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91F9F87-CFD6-4E3F-BE47-EE01E4BE425D}" type="doc">
      <dgm:prSet loTypeId="urn:microsoft.com/office/officeart/2005/8/layout/radial1" loCatId="relationship" qsTypeId="urn:microsoft.com/office/officeart/2005/8/quickstyle/simple1#4" qsCatId="simple" csTypeId="urn:microsoft.com/office/officeart/2005/8/colors/accent1_2#4" csCatId="accent1" phldr="1"/>
      <dgm:spPr/>
    </dgm:pt>
    <dgm:pt modelId="{8868AAC4-02DF-4CDE-A6A2-690748DD64EE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rPr>
            <a:t>Познавательные</a:t>
          </a:r>
        </a:p>
      </dgm:t>
    </dgm:pt>
    <dgm:pt modelId="{94CB8D80-C8EE-47B2-9867-9DB0FFC33837}" type="parTrans" cxnId="{2C1929E5-B7B8-44F3-8691-2A42F49A20A0}">
      <dgm:prSet/>
      <dgm:spPr/>
      <dgm:t>
        <a:bodyPr/>
        <a:lstStyle/>
        <a:p>
          <a:endParaRPr lang="ru-RU"/>
        </a:p>
      </dgm:t>
    </dgm:pt>
    <dgm:pt modelId="{11C23A8F-04CC-4223-B9DD-FC68EB162140}" type="sibTrans" cxnId="{2C1929E5-B7B8-44F3-8691-2A42F49A20A0}">
      <dgm:prSet/>
      <dgm:spPr/>
      <dgm:t>
        <a:bodyPr/>
        <a:lstStyle/>
        <a:p>
          <a:endParaRPr lang="ru-RU"/>
        </a:p>
      </dgm:t>
    </dgm:pt>
    <dgm:pt modelId="{5FDAB9D7-46C7-4A35-9F6B-E7A9905EE2E7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2000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6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Поиск, отбор  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2000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6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структурирование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2000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6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информации</a:t>
          </a:r>
        </a:p>
      </dgm:t>
    </dgm:pt>
    <dgm:pt modelId="{30A497CF-B1A8-41DE-AFC0-BE623FEC085D}" type="parTrans" cxnId="{6F743D99-135A-416D-883D-FD8432953EB1}">
      <dgm:prSet custT="1"/>
      <dgm:spPr/>
      <dgm:t>
        <a:bodyPr/>
        <a:lstStyle/>
        <a:p>
          <a:endParaRPr lang="ru-RU" sz="1600"/>
        </a:p>
      </dgm:t>
    </dgm:pt>
    <dgm:pt modelId="{2AE06729-9FA5-4C86-86DC-22A53756298D}" type="sibTrans" cxnId="{6F743D99-135A-416D-883D-FD8432953EB1}">
      <dgm:prSet/>
      <dgm:spPr/>
      <dgm:t>
        <a:bodyPr/>
        <a:lstStyle/>
        <a:p>
          <a:endParaRPr lang="ru-RU"/>
        </a:p>
      </dgm:t>
    </dgm:pt>
    <dgm:pt modelId="{C8C930C1-D01B-4250-9FA6-9CCFB0AD9CE2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6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Моделирование</a:t>
          </a:r>
        </a:p>
      </dgm:t>
    </dgm:pt>
    <dgm:pt modelId="{1F5E78B9-D17C-4F5F-A702-A05D59367A11}" type="parTrans" cxnId="{F00AA07F-921A-4914-8293-99F05D6A8F3C}">
      <dgm:prSet custT="1"/>
      <dgm:spPr/>
      <dgm:t>
        <a:bodyPr/>
        <a:lstStyle/>
        <a:p>
          <a:endParaRPr lang="ru-RU" sz="1600"/>
        </a:p>
      </dgm:t>
    </dgm:pt>
    <dgm:pt modelId="{C3E33548-B640-4247-9392-BCBC6C1296CD}" type="sibTrans" cxnId="{F00AA07F-921A-4914-8293-99F05D6A8F3C}">
      <dgm:prSet/>
      <dgm:spPr/>
      <dgm:t>
        <a:bodyPr/>
        <a:lstStyle/>
        <a:p>
          <a:endParaRPr lang="ru-RU"/>
        </a:p>
      </dgm:t>
    </dgm:pt>
    <dgm:pt modelId="{67744E73-8421-4D94-BD53-49A6BE2B42EE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Логические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действия и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операции</a:t>
          </a:r>
        </a:p>
      </dgm:t>
    </dgm:pt>
    <dgm:pt modelId="{C90E7BBA-BEA9-4C15-BEBC-87D524D2449F}" type="parTrans" cxnId="{D09520A2-2DDB-4F3D-B8A5-20E5A4867070}">
      <dgm:prSet custT="1"/>
      <dgm:spPr/>
      <dgm:t>
        <a:bodyPr/>
        <a:lstStyle/>
        <a:p>
          <a:endParaRPr lang="ru-RU" sz="1600"/>
        </a:p>
      </dgm:t>
    </dgm:pt>
    <dgm:pt modelId="{BBE154F0-5D34-445D-A70A-EDF0AD9490D4}" type="sibTrans" cxnId="{D09520A2-2DDB-4F3D-B8A5-20E5A4867070}">
      <dgm:prSet/>
      <dgm:spPr/>
      <dgm:t>
        <a:bodyPr/>
        <a:lstStyle/>
        <a:p>
          <a:endParaRPr lang="ru-RU"/>
        </a:p>
      </dgm:t>
    </dgm:pt>
    <dgm:pt modelId="{6312BA42-C095-4216-BA07-CC0D2A2D59B7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6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Способы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6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решения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6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задач</a:t>
          </a:r>
        </a:p>
      </dgm:t>
    </dgm:pt>
    <dgm:pt modelId="{903FC4C2-6C4E-4229-9E86-902614EC5BCB}" type="parTrans" cxnId="{D003F357-03C4-4484-A4E7-A38CD31E5A26}">
      <dgm:prSet custT="1"/>
      <dgm:spPr/>
      <dgm:t>
        <a:bodyPr/>
        <a:lstStyle/>
        <a:p>
          <a:endParaRPr lang="ru-RU" sz="1600"/>
        </a:p>
      </dgm:t>
    </dgm:pt>
    <dgm:pt modelId="{7822E6C5-D175-461A-A507-78FF48B64107}" type="sibTrans" cxnId="{D003F357-03C4-4484-A4E7-A38CD31E5A26}">
      <dgm:prSet/>
      <dgm:spPr/>
      <dgm:t>
        <a:bodyPr/>
        <a:lstStyle/>
        <a:p>
          <a:endParaRPr lang="ru-RU"/>
        </a:p>
      </dgm:t>
    </dgm:pt>
    <dgm:pt modelId="{9BB77F23-6859-4A32-91B0-C2C1EEB991DD}" type="pres">
      <dgm:prSet presAssocID="{891F9F87-CFD6-4E3F-BE47-EE01E4BE425D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7C724913-3CAA-40D9-BF5F-0CD19A42B3CB}" type="pres">
      <dgm:prSet presAssocID="{8868AAC4-02DF-4CDE-A6A2-690748DD64EE}" presName="centerShape" presStyleLbl="node0" presStyleIdx="0" presStyleCnt="1" custScaleX="158636"/>
      <dgm:spPr/>
      <dgm:t>
        <a:bodyPr/>
        <a:lstStyle/>
        <a:p>
          <a:endParaRPr lang="ru-RU"/>
        </a:p>
      </dgm:t>
    </dgm:pt>
    <dgm:pt modelId="{7F1F36BC-01CC-4909-BD3B-B6755D183725}" type="pres">
      <dgm:prSet presAssocID="{30A497CF-B1A8-41DE-AFC0-BE623FEC085D}" presName="Name9" presStyleLbl="parChTrans1D2" presStyleIdx="0" presStyleCnt="4" custScaleX="2000000"/>
      <dgm:spPr/>
      <dgm:t>
        <a:bodyPr/>
        <a:lstStyle/>
        <a:p>
          <a:endParaRPr lang="ru-RU"/>
        </a:p>
      </dgm:t>
    </dgm:pt>
    <dgm:pt modelId="{67A84FD7-51F3-4422-880A-852FD9474890}" type="pres">
      <dgm:prSet presAssocID="{30A497CF-B1A8-41DE-AFC0-BE623FEC085D}" presName="connTx" presStyleLbl="parChTrans1D2" presStyleIdx="0" presStyleCnt="4"/>
      <dgm:spPr/>
      <dgm:t>
        <a:bodyPr/>
        <a:lstStyle/>
        <a:p>
          <a:endParaRPr lang="ru-RU"/>
        </a:p>
      </dgm:t>
    </dgm:pt>
    <dgm:pt modelId="{89262BC3-EA51-4099-BE26-D49914F42951}" type="pres">
      <dgm:prSet presAssocID="{5FDAB9D7-46C7-4A35-9F6B-E7A9905EE2E7}" presName="node" presStyleLbl="node1" presStyleIdx="0" presStyleCnt="4" custScaleX="12637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78D8BF9-5268-4084-83A7-06C009A6A208}" type="pres">
      <dgm:prSet presAssocID="{1F5E78B9-D17C-4F5F-A702-A05D59367A11}" presName="Name9" presStyleLbl="parChTrans1D2" presStyleIdx="1" presStyleCnt="4" custScaleX="2000000"/>
      <dgm:spPr/>
      <dgm:t>
        <a:bodyPr/>
        <a:lstStyle/>
        <a:p>
          <a:endParaRPr lang="ru-RU"/>
        </a:p>
      </dgm:t>
    </dgm:pt>
    <dgm:pt modelId="{7603958C-6326-42EA-826F-9764D574BD0B}" type="pres">
      <dgm:prSet presAssocID="{1F5E78B9-D17C-4F5F-A702-A05D59367A11}" presName="connTx" presStyleLbl="parChTrans1D2" presStyleIdx="1" presStyleCnt="4"/>
      <dgm:spPr/>
      <dgm:t>
        <a:bodyPr/>
        <a:lstStyle/>
        <a:p>
          <a:endParaRPr lang="ru-RU"/>
        </a:p>
      </dgm:t>
    </dgm:pt>
    <dgm:pt modelId="{107CF3DC-8C59-481C-9821-C28AD5406DBE}" type="pres">
      <dgm:prSet presAssocID="{C8C930C1-D01B-4250-9FA6-9CCFB0AD9CE2}" presName="node" presStyleLbl="node1" presStyleIdx="1" presStyleCnt="4" custScaleX="152202" custRadScaleRad="128262" custRadScaleInc="-64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08E2089-08C2-4B3C-A0FA-41BE5B46765E}" type="pres">
      <dgm:prSet presAssocID="{C90E7BBA-BEA9-4C15-BEBC-87D524D2449F}" presName="Name9" presStyleLbl="parChTrans1D2" presStyleIdx="2" presStyleCnt="4" custScaleX="2000000"/>
      <dgm:spPr/>
      <dgm:t>
        <a:bodyPr/>
        <a:lstStyle/>
        <a:p>
          <a:endParaRPr lang="ru-RU"/>
        </a:p>
      </dgm:t>
    </dgm:pt>
    <dgm:pt modelId="{38805C52-BE2D-4999-92FC-FA65AF926949}" type="pres">
      <dgm:prSet presAssocID="{C90E7BBA-BEA9-4C15-BEBC-87D524D2449F}" presName="connTx" presStyleLbl="parChTrans1D2" presStyleIdx="2" presStyleCnt="4"/>
      <dgm:spPr/>
      <dgm:t>
        <a:bodyPr/>
        <a:lstStyle/>
        <a:p>
          <a:endParaRPr lang="ru-RU"/>
        </a:p>
      </dgm:t>
    </dgm:pt>
    <dgm:pt modelId="{2FE9694A-4C89-4081-B92B-B1342667C7BE}" type="pres">
      <dgm:prSet presAssocID="{67744E73-8421-4D94-BD53-49A6BE2B42EE}" presName="node" presStyleLbl="node1" presStyleIdx="2" presStyleCnt="4" custScaleX="12637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26D7483-57EA-46B6-B004-4F4C045C4D15}" type="pres">
      <dgm:prSet presAssocID="{903FC4C2-6C4E-4229-9E86-902614EC5BCB}" presName="Name9" presStyleLbl="parChTrans1D2" presStyleIdx="3" presStyleCnt="4" custScaleX="2000000"/>
      <dgm:spPr/>
      <dgm:t>
        <a:bodyPr/>
        <a:lstStyle/>
        <a:p>
          <a:endParaRPr lang="ru-RU"/>
        </a:p>
      </dgm:t>
    </dgm:pt>
    <dgm:pt modelId="{5A0F74E2-29F1-4D78-9729-EA759B6FD52C}" type="pres">
      <dgm:prSet presAssocID="{903FC4C2-6C4E-4229-9E86-902614EC5BCB}" presName="connTx" presStyleLbl="parChTrans1D2" presStyleIdx="3" presStyleCnt="4"/>
      <dgm:spPr/>
      <dgm:t>
        <a:bodyPr/>
        <a:lstStyle/>
        <a:p>
          <a:endParaRPr lang="ru-RU"/>
        </a:p>
      </dgm:t>
    </dgm:pt>
    <dgm:pt modelId="{9F437F63-F947-43B7-BF1B-C0A9926863EE}" type="pres">
      <dgm:prSet presAssocID="{6312BA42-C095-4216-BA07-CC0D2A2D59B7}" presName="node" presStyleLbl="node1" presStyleIdx="3" presStyleCnt="4" custScaleX="149610" custRadScaleRad="123784" custRadScaleInc="67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4BF7E82-1B01-40EC-97C9-505B6BA24E03}" type="presOf" srcId="{1F5E78B9-D17C-4F5F-A702-A05D59367A11}" destId="{7603958C-6326-42EA-826F-9764D574BD0B}" srcOrd="1" destOrd="0" presId="urn:microsoft.com/office/officeart/2005/8/layout/radial1"/>
    <dgm:cxn modelId="{60353C46-11CA-4F19-8869-4DF4C15EA6C0}" type="presOf" srcId="{30A497CF-B1A8-41DE-AFC0-BE623FEC085D}" destId="{7F1F36BC-01CC-4909-BD3B-B6755D183725}" srcOrd="0" destOrd="0" presId="urn:microsoft.com/office/officeart/2005/8/layout/radial1"/>
    <dgm:cxn modelId="{F00AA07F-921A-4914-8293-99F05D6A8F3C}" srcId="{8868AAC4-02DF-4CDE-A6A2-690748DD64EE}" destId="{C8C930C1-D01B-4250-9FA6-9CCFB0AD9CE2}" srcOrd="1" destOrd="0" parTransId="{1F5E78B9-D17C-4F5F-A702-A05D59367A11}" sibTransId="{C3E33548-B640-4247-9392-BCBC6C1296CD}"/>
    <dgm:cxn modelId="{EAD0CEB4-0717-4430-9A20-3D96C48D02E4}" type="presOf" srcId="{6312BA42-C095-4216-BA07-CC0D2A2D59B7}" destId="{9F437F63-F947-43B7-BF1B-C0A9926863EE}" srcOrd="0" destOrd="0" presId="urn:microsoft.com/office/officeart/2005/8/layout/radial1"/>
    <dgm:cxn modelId="{DCE428E5-5E4F-4818-ADB5-51BF04FF7BE9}" type="presOf" srcId="{1F5E78B9-D17C-4F5F-A702-A05D59367A11}" destId="{178D8BF9-5268-4084-83A7-06C009A6A208}" srcOrd="0" destOrd="0" presId="urn:microsoft.com/office/officeart/2005/8/layout/radial1"/>
    <dgm:cxn modelId="{78B04E31-8E80-4C83-80D4-DA9AB6C5CD5B}" type="presOf" srcId="{67744E73-8421-4D94-BD53-49A6BE2B42EE}" destId="{2FE9694A-4C89-4081-B92B-B1342667C7BE}" srcOrd="0" destOrd="0" presId="urn:microsoft.com/office/officeart/2005/8/layout/radial1"/>
    <dgm:cxn modelId="{D09520A2-2DDB-4F3D-B8A5-20E5A4867070}" srcId="{8868AAC4-02DF-4CDE-A6A2-690748DD64EE}" destId="{67744E73-8421-4D94-BD53-49A6BE2B42EE}" srcOrd="2" destOrd="0" parTransId="{C90E7BBA-BEA9-4C15-BEBC-87D524D2449F}" sibTransId="{BBE154F0-5D34-445D-A70A-EDF0AD9490D4}"/>
    <dgm:cxn modelId="{9F5705C9-68A3-4B5B-B7CA-8233B64FB901}" type="presOf" srcId="{5FDAB9D7-46C7-4A35-9F6B-E7A9905EE2E7}" destId="{89262BC3-EA51-4099-BE26-D49914F42951}" srcOrd="0" destOrd="0" presId="urn:microsoft.com/office/officeart/2005/8/layout/radial1"/>
    <dgm:cxn modelId="{1EA44A44-4731-435B-B2AD-71C7BEB7398D}" type="presOf" srcId="{903FC4C2-6C4E-4229-9E86-902614EC5BCB}" destId="{A26D7483-57EA-46B6-B004-4F4C045C4D15}" srcOrd="0" destOrd="0" presId="urn:microsoft.com/office/officeart/2005/8/layout/radial1"/>
    <dgm:cxn modelId="{3E7E31CE-0EE7-4FF9-9294-936DB918A077}" type="presOf" srcId="{891F9F87-CFD6-4E3F-BE47-EE01E4BE425D}" destId="{9BB77F23-6859-4A32-91B0-C2C1EEB991DD}" srcOrd="0" destOrd="0" presId="urn:microsoft.com/office/officeart/2005/8/layout/radial1"/>
    <dgm:cxn modelId="{22DF0BC1-EC53-4EAF-AD98-A7D3864D2A8A}" type="presOf" srcId="{8868AAC4-02DF-4CDE-A6A2-690748DD64EE}" destId="{7C724913-3CAA-40D9-BF5F-0CD19A42B3CB}" srcOrd="0" destOrd="0" presId="urn:microsoft.com/office/officeart/2005/8/layout/radial1"/>
    <dgm:cxn modelId="{1380D9F7-BFE6-48EE-8436-9A7A613D7B9D}" type="presOf" srcId="{C90E7BBA-BEA9-4C15-BEBC-87D524D2449F}" destId="{38805C52-BE2D-4999-92FC-FA65AF926949}" srcOrd="1" destOrd="0" presId="urn:microsoft.com/office/officeart/2005/8/layout/radial1"/>
    <dgm:cxn modelId="{6A739257-A952-461C-A3DF-29FF14AF04B1}" type="presOf" srcId="{30A497CF-B1A8-41DE-AFC0-BE623FEC085D}" destId="{67A84FD7-51F3-4422-880A-852FD9474890}" srcOrd="1" destOrd="0" presId="urn:microsoft.com/office/officeart/2005/8/layout/radial1"/>
    <dgm:cxn modelId="{A9A243AC-E64D-4E99-A350-12AA0C07B90B}" type="presOf" srcId="{C90E7BBA-BEA9-4C15-BEBC-87D524D2449F}" destId="{508E2089-08C2-4B3C-A0FA-41BE5B46765E}" srcOrd="0" destOrd="0" presId="urn:microsoft.com/office/officeart/2005/8/layout/radial1"/>
    <dgm:cxn modelId="{969C4361-F33E-498C-8882-D97401D8EC85}" type="presOf" srcId="{903FC4C2-6C4E-4229-9E86-902614EC5BCB}" destId="{5A0F74E2-29F1-4D78-9729-EA759B6FD52C}" srcOrd="1" destOrd="0" presId="urn:microsoft.com/office/officeart/2005/8/layout/radial1"/>
    <dgm:cxn modelId="{2C1929E5-B7B8-44F3-8691-2A42F49A20A0}" srcId="{891F9F87-CFD6-4E3F-BE47-EE01E4BE425D}" destId="{8868AAC4-02DF-4CDE-A6A2-690748DD64EE}" srcOrd="0" destOrd="0" parTransId="{94CB8D80-C8EE-47B2-9867-9DB0FFC33837}" sibTransId="{11C23A8F-04CC-4223-B9DD-FC68EB162140}"/>
    <dgm:cxn modelId="{897585B9-B98C-4C3F-9B5C-D69BD16B3303}" type="presOf" srcId="{C8C930C1-D01B-4250-9FA6-9CCFB0AD9CE2}" destId="{107CF3DC-8C59-481C-9821-C28AD5406DBE}" srcOrd="0" destOrd="0" presId="urn:microsoft.com/office/officeart/2005/8/layout/radial1"/>
    <dgm:cxn modelId="{6F743D99-135A-416D-883D-FD8432953EB1}" srcId="{8868AAC4-02DF-4CDE-A6A2-690748DD64EE}" destId="{5FDAB9D7-46C7-4A35-9F6B-E7A9905EE2E7}" srcOrd="0" destOrd="0" parTransId="{30A497CF-B1A8-41DE-AFC0-BE623FEC085D}" sibTransId="{2AE06729-9FA5-4C86-86DC-22A53756298D}"/>
    <dgm:cxn modelId="{D003F357-03C4-4484-A4E7-A38CD31E5A26}" srcId="{8868AAC4-02DF-4CDE-A6A2-690748DD64EE}" destId="{6312BA42-C095-4216-BA07-CC0D2A2D59B7}" srcOrd="3" destOrd="0" parTransId="{903FC4C2-6C4E-4229-9E86-902614EC5BCB}" sibTransId="{7822E6C5-D175-461A-A507-78FF48B64107}"/>
    <dgm:cxn modelId="{E568C115-7730-46AD-9E91-660872526954}" type="presParOf" srcId="{9BB77F23-6859-4A32-91B0-C2C1EEB991DD}" destId="{7C724913-3CAA-40D9-BF5F-0CD19A42B3CB}" srcOrd="0" destOrd="0" presId="urn:microsoft.com/office/officeart/2005/8/layout/radial1"/>
    <dgm:cxn modelId="{2E0FC052-0A4C-4F45-A6CB-0C0121C15A2D}" type="presParOf" srcId="{9BB77F23-6859-4A32-91B0-C2C1EEB991DD}" destId="{7F1F36BC-01CC-4909-BD3B-B6755D183725}" srcOrd="1" destOrd="0" presId="urn:microsoft.com/office/officeart/2005/8/layout/radial1"/>
    <dgm:cxn modelId="{A18F1E3D-E997-486B-9C7C-052CD765D6C1}" type="presParOf" srcId="{7F1F36BC-01CC-4909-BD3B-B6755D183725}" destId="{67A84FD7-51F3-4422-880A-852FD9474890}" srcOrd="0" destOrd="0" presId="urn:microsoft.com/office/officeart/2005/8/layout/radial1"/>
    <dgm:cxn modelId="{CBAC7DA3-750C-4189-855E-C9E0870009DD}" type="presParOf" srcId="{9BB77F23-6859-4A32-91B0-C2C1EEB991DD}" destId="{89262BC3-EA51-4099-BE26-D49914F42951}" srcOrd="2" destOrd="0" presId="urn:microsoft.com/office/officeart/2005/8/layout/radial1"/>
    <dgm:cxn modelId="{05075F19-7CD3-4FFB-B703-432F2B44DFB0}" type="presParOf" srcId="{9BB77F23-6859-4A32-91B0-C2C1EEB991DD}" destId="{178D8BF9-5268-4084-83A7-06C009A6A208}" srcOrd="3" destOrd="0" presId="urn:microsoft.com/office/officeart/2005/8/layout/radial1"/>
    <dgm:cxn modelId="{E0D34DBE-3DEC-4972-AFF9-B0401A68E431}" type="presParOf" srcId="{178D8BF9-5268-4084-83A7-06C009A6A208}" destId="{7603958C-6326-42EA-826F-9764D574BD0B}" srcOrd="0" destOrd="0" presId="urn:microsoft.com/office/officeart/2005/8/layout/radial1"/>
    <dgm:cxn modelId="{6A8B2ADB-AA2D-4423-8283-336007B7F72C}" type="presParOf" srcId="{9BB77F23-6859-4A32-91B0-C2C1EEB991DD}" destId="{107CF3DC-8C59-481C-9821-C28AD5406DBE}" srcOrd="4" destOrd="0" presId="urn:microsoft.com/office/officeart/2005/8/layout/radial1"/>
    <dgm:cxn modelId="{B7B317D9-FB07-4BEF-90DB-B5941E4052B6}" type="presParOf" srcId="{9BB77F23-6859-4A32-91B0-C2C1EEB991DD}" destId="{508E2089-08C2-4B3C-A0FA-41BE5B46765E}" srcOrd="5" destOrd="0" presId="urn:microsoft.com/office/officeart/2005/8/layout/radial1"/>
    <dgm:cxn modelId="{B0BD4E42-CEC3-4DC6-A57D-4E48A4FAC9E8}" type="presParOf" srcId="{508E2089-08C2-4B3C-A0FA-41BE5B46765E}" destId="{38805C52-BE2D-4999-92FC-FA65AF926949}" srcOrd="0" destOrd="0" presId="urn:microsoft.com/office/officeart/2005/8/layout/radial1"/>
    <dgm:cxn modelId="{D93C1B54-DD6D-4353-90AE-98182D564BBB}" type="presParOf" srcId="{9BB77F23-6859-4A32-91B0-C2C1EEB991DD}" destId="{2FE9694A-4C89-4081-B92B-B1342667C7BE}" srcOrd="6" destOrd="0" presId="urn:microsoft.com/office/officeart/2005/8/layout/radial1"/>
    <dgm:cxn modelId="{4DA68899-A716-4A6B-820F-0E39FE030D64}" type="presParOf" srcId="{9BB77F23-6859-4A32-91B0-C2C1EEB991DD}" destId="{A26D7483-57EA-46B6-B004-4F4C045C4D15}" srcOrd="7" destOrd="0" presId="urn:microsoft.com/office/officeart/2005/8/layout/radial1"/>
    <dgm:cxn modelId="{E62C74B8-F54C-4C67-9585-0E80CE85EB1B}" type="presParOf" srcId="{A26D7483-57EA-46B6-B004-4F4C045C4D15}" destId="{5A0F74E2-29F1-4D78-9729-EA759B6FD52C}" srcOrd="0" destOrd="0" presId="urn:microsoft.com/office/officeart/2005/8/layout/radial1"/>
    <dgm:cxn modelId="{62AEED43-9BD8-4ACB-AFAB-1310FFC7901C}" type="presParOf" srcId="{9BB77F23-6859-4A32-91B0-C2C1EEB991DD}" destId="{9F437F63-F947-43B7-BF1B-C0A9926863EE}" srcOrd="8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#2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#3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#4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7FE89A-D235-4CC3-88DA-B935BE2E4201}" type="datetimeFigureOut">
              <a:rPr lang="ru-RU"/>
              <a:pPr>
                <a:defRPr/>
              </a:pPr>
              <a:t>18.11.2019</a:t>
            </a:fld>
            <a:endParaRPr lang="ru-RU" dirty="0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74A94B-CFCF-491C-B749-C2BDDB45420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AD570B-D318-46DF-9551-7B94A93492E9}" type="datetimeFigureOut">
              <a:rPr lang="ru-RU"/>
              <a:pPr>
                <a:defRPr/>
              </a:pPr>
              <a:t>18.11.2019</a:t>
            </a:fld>
            <a:endParaRPr lang="ru-RU" dirty="0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B0B6F8-7DC6-4D9B-B1EB-023A602B4C5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31C7BB-224C-4AE5-AE72-106998794569}" type="datetimeFigureOut">
              <a:rPr lang="ru-RU"/>
              <a:pPr>
                <a:defRPr/>
              </a:pPr>
              <a:t>18.11.2019</a:t>
            </a:fld>
            <a:endParaRPr lang="ru-RU" dirty="0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4D71D8-B962-493B-8732-259568E0691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AAA0A0-BE6B-4320-A124-AD954DA54670}" type="datetimeFigureOut">
              <a:rPr lang="ru-RU"/>
              <a:pPr>
                <a:defRPr/>
              </a:pPr>
              <a:t>18.11.2019</a:t>
            </a:fld>
            <a:endParaRPr lang="ru-RU" dirty="0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3E0665-AA0B-4EBB-98F0-D96AA2D1F78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674C0-E605-4846-9561-82048996AF34}" type="datetimeFigureOut">
              <a:rPr lang="ru-RU"/>
              <a:pPr>
                <a:defRPr/>
              </a:pPr>
              <a:t>18.11.2019</a:t>
            </a:fld>
            <a:endParaRPr lang="ru-RU" dirty="0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91E156-40D5-486C-91EE-C56E9C3163E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97853A-50E4-4604-B3A6-213F440E7214}" type="datetimeFigureOut">
              <a:rPr lang="ru-RU"/>
              <a:pPr>
                <a:defRPr/>
              </a:pPr>
              <a:t>18.11.2019</a:t>
            </a:fld>
            <a:endParaRPr lang="ru-RU" dirty="0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FF888C-4A89-44BE-9BF1-C6B6CCF111B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16DF27-4D35-40E2-9D22-788DAE31CC54}" type="datetimeFigureOut">
              <a:rPr lang="ru-RU"/>
              <a:pPr>
                <a:defRPr/>
              </a:pPr>
              <a:t>18.11.2019</a:t>
            </a:fld>
            <a:endParaRPr lang="ru-RU" dirty="0"/>
          </a:p>
        </p:txBody>
      </p:sp>
      <p:sp>
        <p:nvSpPr>
          <p:cNvPr id="8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AFEEE6-76D1-4BBE-BFD7-5167F381F7F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477E60-D8CA-46F6-87DF-F679CFFAB596}" type="datetimeFigureOut">
              <a:rPr lang="ru-RU"/>
              <a:pPr>
                <a:defRPr/>
              </a:pPr>
              <a:t>18.11.2019</a:t>
            </a:fld>
            <a:endParaRPr lang="ru-RU" dirty="0"/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0D1077-F71A-4888-A37D-246C195BF75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0B6126-910A-4C70-BF08-B11C5F4F756F}" type="datetimeFigureOut">
              <a:rPr lang="ru-RU"/>
              <a:pPr>
                <a:defRPr/>
              </a:pPr>
              <a:t>18.11.2019</a:t>
            </a:fld>
            <a:endParaRPr lang="ru-RU" dirty="0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CA2503-E2BF-4E0A-ADB6-479FEF3AECF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556303-DA99-4C5F-A434-FE0ED7940D0C}" type="datetimeFigureOut">
              <a:rPr lang="ru-RU"/>
              <a:pPr>
                <a:defRPr/>
              </a:pPr>
              <a:t>18.11.2019</a:t>
            </a:fld>
            <a:endParaRPr lang="ru-RU" dirty="0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77B373-9542-482A-BC5A-EA8FD185756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8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Прямоугольный треугольник 11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8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dirty="0" smtClean="0"/>
              <a:t>Вставка рисунка</a:t>
            </a:r>
            <a:endParaRPr lang="en-US" noProof="0" dirty="0"/>
          </a:p>
        </p:txBody>
      </p:sp>
      <p:sp>
        <p:nvSpPr>
          <p:cNvPr id="9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755511-7B1D-4EE6-8BAF-C21C0262B970}" type="datetimeFigureOut">
              <a:rPr lang="ru-RU"/>
              <a:pPr>
                <a:defRPr/>
              </a:pPr>
              <a:t>18.11.2019</a:t>
            </a:fld>
            <a:endParaRPr lang="ru-RU" dirty="0"/>
          </a:p>
        </p:txBody>
      </p:sp>
      <p:sp>
        <p:nvSpPr>
          <p:cNvPr id="10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61815-DD61-4FCA-9DD0-6D7C90786E8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028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9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C266A03-5BD2-409D-B2F7-7A88AFDE6D50}" type="datetimeFigureOut">
              <a:rPr lang="ru-RU"/>
              <a:pPr>
                <a:defRPr/>
              </a:pPr>
              <a:t>18.11.2019</a:t>
            </a:fld>
            <a:endParaRPr lang="ru-RU" dirty="0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dirty="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BAE6924-D2B0-4013-BD23-CF83CBD29F5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grpSp>
        <p:nvGrpSpPr>
          <p:cNvPr id="1033" name="Группа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3" r:id="rId1"/>
    <p:sldLayoutId id="2147483802" r:id="rId2"/>
    <p:sldLayoutId id="2147483801" r:id="rId3"/>
    <p:sldLayoutId id="2147483800" r:id="rId4"/>
    <p:sldLayoutId id="2147483799" r:id="rId5"/>
    <p:sldLayoutId id="2147483798" r:id="rId6"/>
    <p:sldLayoutId id="2147483797" r:id="rId7"/>
    <p:sldLayoutId id="2147483796" r:id="rId8"/>
    <p:sldLayoutId id="2147483804" r:id="rId9"/>
    <p:sldLayoutId id="2147483795" r:id="rId10"/>
    <p:sldLayoutId id="2147483794" r:id="rId11"/>
  </p:sldLayoutIdLst>
  <p:transition/>
  <p:txStyles>
    <p:titleStyle>
      <a:lvl1pPr algn="l" rtl="0" fontAlgn="base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fontAlgn="base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fontAlgn="base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285728"/>
            <a:ext cx="8229600" cy="2571768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600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Формирование универсальных учебных действий на уроках английского языка на ступени начального общего образования по УМК «</a:t>
            </a:r>
            <a:r>
              <a:rPr lang="en-US" sz="3600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Forward</a:t>
            </a:r>
            <a:r>
              <a:rPr lang="ru-RU" sz="3600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»</a:t>
            </a:r>
            <a:endParaRPr lang="ru-RU" sz="3600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13314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929188" y="3929063"/>
            <a:ext cx="3857625" cy="2286000"/>
          </a:xfrm>
        </p:spPr>
        <p:txBody>
          <a:bodyPr/>
          <a:lstStyle/>
          <a:p>
            <a:pPr marR="0"/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Выполнила :</a:t>
            </a:r>
          </a:p>
          <a:p>
            <a:pPr marR="0"/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учитель английского языка</a:t>
            </a:r>
          </a:p>
          <a:p>
            <a:pPr marR="0"/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МАОУ «Лицей № 1»</a:t>
            </a:r>
          </a:p>
          <a:p>
            <a:pPr marR="0"/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Тукбаева Е.Н.</a:t>
            </a:r>
          </a:p>
        </p:txBody>
      </p:sp>
      <p:pic>
        <p:nvPicPr>
          <p:cNvPr id="13315" name="Рисунок 3" descr="forward2_3548711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643188"/>
            <a:ext cx="2419350" cy="201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6" name="Рисунок 4" descr="2-70-694732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57313" y="3357563"/>
            <a:ext cx="1584325" cy="214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7" name="Рисунок 5" descr="big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357438" y="3857625"/>
            <a:ext cx="1584325" cy="244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8" name="Рисунок 6" descr="1005546733.jp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429000" y="4500563"/>
            <a:ext cx="1609725" cy="217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14356"/>
            <a:ext cx="8305800" cy="5857916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8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1)Определение цели сравнения: 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употребление неопределенного артикля.</a:t>
            </a:r>
            <a:b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2)Определение объектов для сравнения: 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данные слова (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butter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egg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flour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flower, salt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apple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milk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sugar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orange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b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3)Определение аспектов сравнения и выделение признаков сравнения: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исчисляемые и неисчисляемые существительные</a:t>
            </a:r>
            <a:b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4)Соотнесение результата с поставленной целью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с исчисляемыми существительными используется неопределенный артикль 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an/a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с неисчисляемыми – без артикля.</a:t>
            </a:r>
            <a:b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Ответ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butter, 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an 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egg, flour, salt, 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an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apple, milk, sugar, 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an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orange.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Заголовок 1"/>
          <p:cNvSpPr>
            <a:spLocks noGrp="1"/>
          </p:cNvSpPr>
          <p:nvPr>
            <p:ph type="title"/>
          </p:nvPr>
        </p:nvSpPr>
        <p:spPr>
          <a:xfrm>
            <a:off x="457200" y="428625"/>
            <a:ext cx="8229600" cy="642938"/>
          </a:xfrm>
        </p:spPr>
        <p:txBody>
          <a:bodyPr/>
          <a:lstStyle/>
          <a:p>
            <a:pPr algn="ctr"/>
            <a:r>
              <a:rPr lang="ru-RU" sz="36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Умение анализировать</a:t>
            </a:r>
          </a:p>
        </p:txBody>
      </p:sp>
      <p:sp>
        <p:nvSpPr>
          <p:cNvPr id="23554" name="Текст 2"/>
          <p:cNvSpPr>
            <a:spLocks noGrp="1"/>
          </p:cNvSpPr>
          <p:nvPr>
            <p:ph type="body" idx="1"/>
          </p:nvPr>
        </p:nvSpPr>
        <p:spPr>
          <a:xfrm>
            <a:off x="428625" y="1500188"/>
            <a:ext cx="8401050" cy="1285875"/>
          </a:xfrm>
        </p:spPr>
        <p:txBody>
          <a:bodyPr/>
          <a:lstStyle/>
          <a:p>
            <a:r>
              <a:rPr lang="en-US" sz="28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Odd one out</a:t>
            </a:r>
            <a:r>
              <a:rPr lang="ru-RU" sz="28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! Какое слово лишнее в каждом столбике?</a:t>
            </a:r>
          </a:p>
          <a:p>
            <a:endParaRPr lang="ru-RU" smtClean="0"/>
          </a:p>
        </p:txBody>
      </p:sp>
      <p:sp>
        <p:nvSpPr>
          <p:cNvPr id="2355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6513"/>
          </a:xfrm>
        </p:spPr>
        <p:txBody>
          <a:bodyPr/>
          <a:lstStyle/>
          <a:p>
            <a:r>
              <a:rPr lang="en-US" sz="4000" smtClean="0">
                <a:latin typeface="Times New Roman" pitchFamily="18" charset="0"/>
                <a:cs typeface="Times New Roman" pitchFamily="18" charset="0"/>
              </a:rPr>
              <a:t>Grow</a:t>
            </a:r>
            <a:endParaRPr lang="ru-RU" sz="400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4000" smtClean="0">
                <a:latin typeface="Times New Roman" pitchFamily="18" charset="0"/>
                <a:cs typeface="Times New Roman" pitchFamily="18" charset="0"/>
              </a:rPr>
              <a:t>Send</a:t>
            </a:r>
            <a:endParaRPr lang="ru-RU" sz="400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4000" smtClean="0">
                <a:latin typeface="Times New Roman" pitchFamily="18" charset="0"/>
                <a:cs typeface="Times New Roman" pitchFamily="18" charset="0"/>
              </a:rPr>
              <a:t>Take</a:t>
            </a:r>
            <a:endParaRPr lang="ru-RU" sz="400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4000" smtClean="0">
                <a:latin typeface="Times New Roman" pitchFamily="18" charset="0"/>
                <a:cs typeface="Times New Roman" pitchFamily="18" charset="0"/>
              </a:rPr>
              <a:t>Ball</a:t>
            </a:r>
            <a:endParaRPr lang="ru-RU" sz="4000" smtClean="0">
              <a:latin typeface="Times New Roman" pitchFamily="18" charset="0"/>
              <a:cs typeface="Times New Roman" pitchFamily="18" charset="0"/>
            </a:endParaRPr>
          </a:p>
          <a:p>
            <a:endParaRPr lang="ru-RU" smtClean="0"/>
          </a:p>
        </p:txBody>
      </p:sp>
      <p:sp>
        <p:nvSpPr>
          <p:cNvPr id="2355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6513"/>
          </a:xfrm>
        </p:spPr>
        <p:txBody>
          <a:bodyPr/>
          <a:lstStyle/>
          <a:p>
            <a:r>
              <a:rPr lang="en-US" sz="4000" smtClean="0">
                <a:latin typeface="Times New Roman" pitchFamily="18" charset="0"/>
                <a:cs typeface="Times New Roman" pitchFamily="18" charset="0"/>
              </a:rPr>
              <a:t>flower</a:t>
            </a:r>
            <a:endParaRPr lang="ru-RU" sz="400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4000" smtClean="0">
                <a:latin typeface="Times New Roman" pitchFamily="18" charset="0"/>
                <a:cs typeface="Times New Roman" pitchFamily="18" charset="0"/>
              </a:rPr>
              <a:t>beautiful</a:t>
            </a:r>
            <a:endParaRPr lang="ru-RU" sz="400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4000" smtClean="0">
                <a:latin typeface="Times New Roman" pitchFamily="18" charset="0"/>
                <a:cs typeface="Times New Roman" pitchFamily="18" charset="0"/>
              </a:rPr>
              <a:t>plane</a:t>
            </a:r>
            <a:endParaRPr lang="ru-RU" sz="400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4000" smtClean="0">
                <a:latin typeface="Times New Roman" pitchFamily="18" charset="0"/>
                <a:cs typeface="Times New Roman" pitchFamily="18" charset="0"/>
              </a:rPr>
              <a:t>computer</a:t>
            </a:r>
            <a:endParaRPr lang="ru-RU" sz="4000" smtClean="0">
              <a:latin typeface="Times New Roman" pitchFamily="18" charset="0"/>
              <a:cs typeface="Times New Roman" pitchFamily="18" charset="0"/>
            </a:endParaRPr>
          </a:p>
          <a:p>
            <a:endParaRPr lang="ru-RU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285875"/>
            <a:ext cx="8305800" cy="51435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ru-RU" dirty="0"/>
          </a:p>
        </p:txBody>
      </p:sp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88" y="1000125"/>
            <a:ext cx="8572500" cy="564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6153912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4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1)Определение цели и объекта анализа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определить лишнее слово в каждом столбике, ответ обосновать.</a:t>
            </a:r>
            <a:b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2)Выделение аспекта анализа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 точки зрения значения слова.</a:t>
            </a:r>
            <a:b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3)Выделение существенных признаков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Grow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-расти, 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send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-посылать, 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ball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-мяч, 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take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-брать</a:t>
            </a:r>
            <a:b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Flower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-цветок, 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computer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-компьютер, 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plane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-самолет, 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beautiful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-красивый</a:t>
            </a:r>
            <a:b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24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 Соотнесение результата с поставленной целью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в первом столбике лишнее слово 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ball 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название предмета, имя существительное, все остальные слова обозначают действия и являются глаголами; во втором столбике лишнее слово 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beautiful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качество, признак предмета, имя прилагательное, все остальные слова обозначают предметы и являются именами существительными.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1438275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rgbClr val="002060"/>
                </a:solidFill>
              </a:rPr>
              <a:t>Алгоритм сценирования деятельностного урока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26626" name="Содержимое 2"/>
          <p:cNvSpPr>
            <a:spLocks noGrp="1"/>
          </p:cNvSpPr>
          <p:nvPr>
            <p:ph idx="1"/>
          </p:nvPr>
        </p:nvSpPr>
        <p:spPr>
          <a:xfrm>
            <a:off x="457200" y="2500313"/>
            <a:ext cx="8229600" cy="3824287"/>
          </a:xfrm>
        </p:spPr>
        <p:txBody>
          <a:bodyPr/>
          <a:lstStyle/>
          <a:p>
            <a:pPr marL="571500" indent="-571500">
              <a:buClr>
                <a:srgbClr val="002060"/>
              </a:buClr>
            </a:pPr>
            <a:r>
              <a:rPr lang="ru-RU" sz="3200" b="1" smtClean="0">
                <a:latin typeface="Times New Roman" pitchFamily="18" charset="0"/>
                <a:cs typeface="Times New Roman" pitchFamily="18" charset="0"/>
              </a:rPr>
              <a:t>Этап актуализации знаний</a:t>
            </a:r>
          </a:p>
          <a:p>
            <a:pPr marL="571500" indent="-571500">
              <a:buClr>
                <a:srgbClr val="002060"/>
              </a:buClr>
            </a:pPr>
            <a:r>
              <a:rPr lang="ru-RU" sz="3200" b="1" smtClean="0">
                <a:latin typeface="Times New Roman" pitchFamily="18" charset="0"/>
                <a:cs typeface="Times New Roman" pitchFamily="18" charset="0"/>
              </a:rPr>
              <a:t>Постановка проблемы</a:t>
            </a:r>
          </a:p>
          <a:p>
            <a:pPr marL="571500" indent="-571500">
              <a:buClr>
                <a:srgbClr val="002060"/>
              </a:buClr>
            </a:pPr>
            <a:r>
              <a:rPr lang="ru-RU" sz="3200" b="1" smtClean="0">
                <a:latin typeface="Times New Roman" pitchFamily="18" charset="0"/>
                <a:cs typeface="Times New Roman" pitchFamily="18" charset="0"/>
              </a:rPr>
              <a:t>Цель урока</a:t>
            </a:r>
          </a:p>
          <a:p>
            <a:pPr marL="571500" indent="-571500">
              <a:buClr>
                <a:srgbClr val="002060"/>
              </a:buClr>
            </a:pPr>
            <a:r>
              <a:rPr lang="ru-RU" sz="3200" b="1" smtClean="0">
                <a:latin typeface="Times New Roman" pitchFamily="18" charset="0"/>
                <a:cs typeface="Times New Roman" pitchFamily="18" charset="0"/>
              </a:rPr>
              <a:t>Критерии оценивания</a:t>
            </a:r>
          </a:p>
          <a:p>
            <a:pPr marL="571500" indent="-571500">
              <a:buClr>
                <a:srgbClr val="002060"/>
              </a:buClr>
            </a:pPr>
            <a:r>
              <a:rPr lang="ru-RU" sz="3200" b="1" smtClean="0">
                <a:latin typeface="Times New Roman" pitchFamily="18" charset="0"/>
                <a:cs typeface="Times New Roman" pitchFamily="18" charset="0"/>
              </a:rPr>
              <a:t>Цель – задачи – план урока</a:t>
            </a:r>
            <a:endParaRPr lang="ru-RU" sz="320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Заголовок 1"/>
          <p:cNvSpPr>
            <a:spLocks noGrp="1"/>
          </p:cNvSpPr>
          <p:nvPr>
            <p:ph type="title"/>
          </p:nvPr>
        </p:nvSpPr>
        <p:spPr>
          <a:xfrm>
            <a:off x="428625" y="1071563"/>
            <a:ext cx="8229600" cy="1143000"/>
          </a:xfrm>
        </p:spPr>
        <p:txBody>
          <a:bodyPr/>
          <a:lstStyle/>
          <a:p>
            <a:pPr algn="ctr"/>
            <a:r>
              <a:rPr lang="ru-RU" sz="2800" b="1" u="sng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Вторая группа УУД (структурные элементы деятельности)</a:t>
            </a:r>
            <a:r>
              <a:rPr lang="ru-RU" sz="2800" smtClean="0"/>
              <a:t/>
            </a:r>
            <a:br>
              <a:rPr lang="ru-RU" sz="2800" smtClean="0"/>
            </a:br>
            <a:r>
              <a:rPr lang="ru-RU" sz="32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Тема</a:t>
            </a:r>
            <a:r>
              <a:rPr lang="en-US" sz="32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3200" b="1" smtClean="0">
                <a:solidFill>
                  <a:schemeClr val="tx1"/>
                </a:solidFill>
              </a:rPr>
              <a:t> </a:t>
            </a:r>
            <a:r>
              <a:rPr lang="ru-RU" sz="3200" smtClean="0">
                <a:solidFill>
                  <a:srgbClr val="FF0000"/>
                </a:solidFill>
              </a:rPr>
              <a:t>Употребление </a:t>
            </a:r>
            <a:r>
              <a:rPr lang="en-US" sz="3200" smtClean="0">
                <a:solidFill>
                  <a:srgbClr val="FF0000"/>
                </a:solidFill>
              </a:rPr>
              <a:t>Present Continuous Tense.</a:t>
            </a:r>
            <a:r>
              <a:rPr lang="ru-RU" sz="2800" smtClean="0">
                <a:solidFill>
                  <a:srgbClr val="FF0000"/>
                </a:solidFill>
              </a:rPr>
              <a:t/>
            </a:r>
            <a:br>
              <a:rPr lang="ru-RU" sz="2800" smtClean="0">
                <a:solidFill>
                  <a:srgbClr val="FF0000"/>
                </a:solidFill>
              </a:rPr>
            </a:br>
            <a:endParaRPr lang="ru-RU" sz="2800" smtClean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714625"/>
            <a:ext cx="8229600" cy="3609975"/>
          </a:xfrm>
        </p:spPr>
        <p:txBody>
          <a:bodyPr>
            <a:normAutofit lnSpcReduction="100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3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Актуализация.</a:t>
            </a:r>
            <a:endParaRPr lang="ru-RU" sz="3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dirty="0" smtClean="0"/>
              <a:t>    </a:t>
            </a:r>
            <a:r>
              <a:rPr lang="ru-RU" sz="2800" dirty="0" smtClean="0"/>
              <a:t>Выберите </a:t>
            </a:r>
            <a:r>
              <a:rPr lang="en-US" sz="2800" dirty="0" smtClean="0"/>
              <a:t> </a:t>
            </a:r>
            <a:r>
              <a:rPr lang="ru-RU" sz="2800" dirty="0" smtClean="0"/>
              <a:t>слова, связанные с </a:t>
            </a:r>
            <a:r>
              <a:rPr lang="en-US" sz="2800" dirty="0" smtClean="0"/>
              <a:t> </a:t>
            </a:r>
            <a:r>
              <a:rPr lang="ru-RU" sz="2800" dirty="0" smtClean="0"/>
              <a:t>темой «</a:t>
            </a:r>
            <a:r>
              <a:rPr lang="en-US" sz="2800" dirty="0" smtClean="0"/>
              <a:t>Present Continuous Tense</a:t>
            </a:r>
            <a:r>
              <a:rPr lang="ru-RU" sz="2800" dirty="0" smtClean="0"/>
              <a:t>»</a:t>
            </a:r>
            <a:r>
              <a:rPr lang="en-US" sz="2800" dirty="0" smtClean="0"/>
              <a:t> </a:t>
            </a:r>
            <a:r>
              <a:rPr lang="ru-RU" sz="2800" dirty="0" smtClean="0"/>
              <a:t>и заполните схему.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z="2800" dirty="0" smtClean="0"/>
              <a:t>    Usually – </a:t>
            </a:r>
            <a:r>
              <a:rPr lang="ru-RU" sz="2800" dirty="0" smtClean="0"/>
              <a:t>обычно</a:t>
            </a:r>
            <a:r>
              <a:rPr lang="en-US" sz="2800" dirty="0" smtClean="0"/>
              <a:t>, always-</a:t>
            </a:r>
            <a:r>
              <a:rPr lang="ru-RU" sz="2800" dirty="0" smtClean="0"/>
              <a:t>всегда</a:t>
            </a:r>
            <a:r>
              <a:rPr lang="en-US" sz="2800" dirty="0" smtClean="0"/>
              <a:t>, now-</a:t>
            </a:r>
            <a:r>
              <a:rPr lang="ru-RU" sz="2800" dirty="0" smtClean="0"/>
              <a:t>сейчас</a:t>
            </a:r>
            <a:r>
              <a:rPr lang="en-US" sz="2800" dirty="0" smtClean="0"/>
              <a:t>, at the moment – </a:t>
            </a:r>
            <a:r>
              <a:rPr lang="ru-RU" sz="2800" dirty="0" smtClean="0"/>
              <a:t>в данный момент</a:t>
            </a:r>
            <a:r>
              <a:rPr lang="en-US" sz="2800" dirty="0" smtClean="0"/>
              <a:t>, yesterday –</a:t>
            </a:r>
            <a:r>
              <a:rPr lang="ru-RU" sz="2800" dirty="0" smtClean="0"/>
              <a:t>вчера</a:t>
            </a:r>
            <a:r>
              <a:rPr lang="en-US" sz="2800" dirty="0" smtClean="0"/>
              <a:t>, this morning/ afternoon- </a:t>
            </a:r>
            <a:r>
              <a:rPr lang="ru-RU" sz="2800" dirty="0" smtClean="0"/>
              <a:t>этим утром</a:t>
            </a:r>
            <a:r>
              <a:rPr lang="en-US" sz="2800" dirty="0" smtClean="0"/>
              <a:t>/</a:t>
            </a:r>
            <a:r>
              <a:rPr lang="ru-RU" sz="2800" dirty="0" smtClean="0"/>
              <a:t>днем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dirty="0" smtClean="0"/>
              <a:t>     </a:t>
            </a: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305800" cy="2214578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200" dirty="0" smtClean="0">
                <a:solidFill>
                  <a:srgbClr val="002060"/>
                </a:solidFill>
              </a:rPr>
              <a:t>Свяжите данные слова в высказывание. Что у вас получилось? Какой вариант правильный и почему?</a:t>
            </a:r>
            <a:r>
              <a:rPr lang="ru-RU" sz="2800" dirty="0" smtClean="0">
                <a:solidFill>
                  <a:srgbClr val="002060"/>
                </a:solidFill>
              </a:rPr>
              <a:t/>
            </a:r>
            <a:br>
              <a:rPr lang="ru-RU" sz="2800" dirty="0" smtClean="0">
                <a:solidFill>
                  <a:srgbClr val="002060"/>
                </a:solidFill>
              </a:rPr>
            </a:br>
            <a:endParaRPr lang="ru-RU" sz="2800" dirty="0">
              <a:solidFill>
                <a:srgbClr val="002060"/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428625" y="2500313"/>
          <a:ext cx="3857625" cy="2571750"/>
        </p:xfrm>
        <a:graphic>
          <a:graphicData uri="http://schemas.openxmlformats.org/drawingml/2006/table">
            <a:tbl>
              <a:tblPr/>
              <a:tblGrid>
                <a:gridCol w="3857652"/>
              </a:tblGrid>
              <a:tr h="61781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265555" algn="l"/>
                        </a:tabLst>
                      </a:pPr>
                      <a:r>
                        <a:rPr lang="en-US" sz="2400" dirty="0">
                          <a:latin typeface="Times New Roman"/>
                          <a:ea typeface="Times New Roman"/>
                          <a:cs typeface="Times New Roman"/>
                        </a:rPr>
                        <a:t>Present Continuous</a:t>
                      </a: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832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265555" algn="l"/>
                        </a:tabLst>
                      </a:pPr>
                      <a:r>
                        <a:rPr lang="en-US" sz="2400" dirty="0">
                          <a:latin typeface="Times New Roman"/>
                          <a:ea typeface="Times New Roman"/>
                          <a:cs typeface="Times New Roman"/>
                        </a:rPr>
                        <a:t>now</a:t>
                      </a: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781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265555" algn="l"/>
                        </a:tabLst>
                      </a:pPr>
                      <a:r>
                        <a:rPr lang="en-US" sz="2400" dirty="0">
                          <a:latin typeface="Times New Roman"/>
                          <a:ea typeface="Times New Roman"/>
                          <a:cs typeface="Times New Roman"/>
                        </a:rPr>
                        <a:t>At the moment</a:t>
                      </a: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781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265555" algn="l"/>
                        </a:tabLst>
                      </a:pPr>
                      <a:r>
                        <a:rPr lang="en-US" sz="2400" dirty="0">
                          <a:latin typeface="Times New Roman"/>
                          <a:ea typeface="Times New Roman"/>
                          <a:cs typeface="Times New Roman"/>
                        </a:rPr>
                        <a:t>This morning/afternoon</a:t>
                      </a: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8686" name="Прямоугольник 3"/>
          <p:cNvSpPr>
            <a:spLocks noChangeArrowheads="1"/>
          </p:cNvSpPr>
          <p:nvPr/>
        </p:nvSpPr>
        <p:spPr bwMode="auto">
          <a:xfrm>
            <a:off x="4857750" y="2428875"/>
            <a:ext cx="3857625" cy="310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>
                <a:latin typeface="Times New Roman" pitchFamily="18" charset="0"/>
                <a:cs typeface="Times New Roman" pitchFamily="18" charset="0"/>
              </a:rPr>
              <a:t>Когда действие происходит сейчас, в настоящий момент, используется </a:t>
            </a:r>
            <a:r>
              <a:rPr lang="ru-RU" sz="2800" i="1">
                <a:latin typeface="Times New Roman" pitchFamily="18" charset="0"/>
                <a:cs typeface="Times New Roman" pitchFamily="18" charset="0"/>
              </a:rPr>
              <a:t>настоящее продолженное время</a:t>
            </a:r>
            <a:r>
              <a:rPr lang="ru-RU" sz="280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800">
                <a:latin typeface="Times New Roman" pitchFamily="18" charset="0"/>
                <a:cs typeface="Times New Roman" pitchFamily="18" charset="0"/>
              </a:rPr>
              <a:t>Present Continuous</a:t>
            </a:r>
            <a:r>
              <a:rPr lang="ru-RU" sz="2800"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4296548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4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Проблематизация</a:t>
            </a:r>
            <a:r>
              <a:rPr lang="en-US" sz="4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en-US" sz="4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Прочитайте предложения</a:t>
            </a:r>
            <a:r>
              <a:rPr lang="en-US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Выберите правильную форму глагола</a:t>
            </a:r>
            <a:r>
              <a:rPr lang="en-US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.(Read and fill in the gaps with the correct forms of the verbs in brackets)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558243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1) </a:t>
            </a:r>
            <a:r>
              <a:rPr lang="ru-RU" sz="3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Му</a:t>
            </a:r>
            <a:r>
              <a:rPr 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friend </a:t>
            </a:r>
            <a:r>
              <a:rPr lang="en-US" sz="36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usually</a:t>
            </a:r>
            <a:r>
              <a:rPr 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_______(phone) me in the evening. Do you hear it? He____(phone) me </a:t>
            </a:r>
            <a:r>
              <a:rPr lang="en-US" sz="36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now</a:t>
            </a:r>
            <a:r>
              <a:rPr 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2) I don’t want to go out </a:t>
            </a:r>
            <a:r>
              <a:rPr lang="en-US" sz="36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now</a:t>
            </a:r>
            <a:r>
              <a:rPr 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I _____(watch) a very interesting </a:t>
            </a:r>
            <a:r>
              <a:rPr lang="en-US" sz="3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programme</a:t>
            </a:r>
            <a:r>
              <a:rPr 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on TV. I ________(watch) this </a:t>
            </a:r>
            <a:r>
              <a:rPr lang="en-US" sz="3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programme</a:t>
            </a:r>
            <a:r>
              <a:rPr 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every week.</a:t>
            </a:r>
            <a:r>
              <a:rPr lang="ru-RU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3) </a:t>
            </a:r>
            <a:r>
              <a:rPr lang="en-US" sz="3600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Look</a:t>
            </a:r>
            <a:r>
              <a:rPr lang="en-US" sz="3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!My</a:t>
            </a:r>
            <a:r>
              <a:rPr 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dog _____(dance)! He </a:t>
            </a:r>
            <a:r>
              <a:rPr lang="en-US" sz="36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usually</a:t>
            </a:r>
            <a:r>
              <a:rPr 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______ (dance) when I give him some sugar.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714356"/>
            <a:ext cx="8305800" cy="5010928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Как вы думаете, почему возникли разные версии? Что нового для нас в этих предложениях?</a:t>
            </a:r>
            <a:b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Итак, </a:t>
            </a:r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тема сегодняшнего урока «Употребление </a:t>
            </a:r>
            <a:r>
              <a:rPr lang="en-US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Present Continuous</a:t>
            </a:r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» .</a:t>
            </a:r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Какое новое понятие появилось в формулировке темы? Как вы думаете, чем отличается 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Present Continuous </a:t>
            </a:r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от 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Present Simple</a:t>
            </a:r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b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b="1" dirty="0" smtClean="0"/>
              <a:t>Виды универсальных учебных действий:</a:t>
            </a:r>
            <a:endParaRPr lang="ru-RU" b="1" dirty="0"/>
          </a:p>
        </p:txBody>
      </p:sp>
      <p:sp>
        <p:nvSpPr>
          <p:cNvPr id="14338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Wingdings 2" pitchFamily="18" charset="2"/>
              <a:buAutoNum type="arabicParenR"/>
            </a:pPr>
            <a:r>
              <a:rPr lang="ru-RU" sz="4000" smtClean="0"/>
              <a:t>Личностные</a:t>
            </a:r>
          </a:p>
          <a:p>
            <a:pPr marL="514350" indent="-514350">
              <a:buFont typeface="Wingdings 2" pitchFamily="18" charset="2"/>
              <a:buAutoNum type="arabicParenR"/>
            </a:pPr>
            <a:r>
              <a:rPr lang="ru-RU" sz="4000" smtClean="0"/>
              <a:t>Регулятивные</a:t>
            </a:r>
          </a:p>
          <a:p>
            <a:pPr marL="514350" indent="-514350">
              <a:buFont typeface="Wingdings 2" pitchFamily="18" charset="2"/>
              <a:buAutoNum type="arabicParenR"/>
            </a:pPr>
            <a:r>
              <a:rPr lang="ru-RU" sz="4000" smtClean="0"/>
              <a:t>Познавательные</a:t>
            </a:r>
          </a:p>
          <a:p>
            <a:pPr marL="514350" indent="-514350">
              <a:buFont typeface="Wingdings 2" pitchFamily="18" charset="2"/>
              <a:buAutoNum type="arabicParenR"/>
            </a:pPr>
            <a:r>
              <a:rPr lang="ru-RU" sz="4000" smtClean="0"/>
              <a:t>Коммуникативные</a:t>
            </a:r>
          </a:p>
        </p:txBody>
      </p: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305800" cy="6786610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600" b="1" i="1" dirty="0" smtClean="0">
                <a:solidFill>
                  <a:srgbClr val="002060"/>
                </a:solidFill>
              </a:rPr>
              <a:t>Целепологание.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>
                <a:solidFill>
                  <a:schemeClr val="tx1"/>
                </a:solidFill>
              </a:rPr>
              <a:t>Как мы можем сформулировать цель нашего сегодняшнего урока? </a:t>
            </a:r>
            <a:r>
              <a:rPr lang="en-US" sz="2400" dirty="0" smtClean="0">
                <a:solidFill>
                  <a:schemeClr val="tx1"/>
                </a:solidFill>
              </a:rPr>
              <a:t>(</a:t>
            </a:r>
            <a:r>
              <a:rPr lang="ru-RU" sz="2400" dirty="0" smtClean="0">
                <a:solidFill>
                  <a:schemeClr val="tx1"/>
                </a:solidFill>
              </a:rPr>
              <a:t>научиться различать </a:t>
            </a:r>
            <a:r>
              <a:rPr lang="en-US" sz="2400" dirty="0" smtClean="0">
                <a:solidFill>
                  <a:schemeClr val="tx1"/>
                </a:solidFill>
              </a:rPr>
              <a:t>Present Continuous  </a:t>
            </a:r>
            <a:r>
              <a:rPr lang="ru-RU" sz="2400" dirty="0" smtClean="0">
                <a:solidFill>
                  <a:schemeClr val="tx1"/>
                </a:solidFill>
              </a:rPr>
              <a:t>от </a:t>
            </a:r>
            <a:r>
              <a:rPr lang="en-US" sz="2400" dirty="0" smtClean="0">
                <a:solidFill>
                  <a:schemeClr val="tx1"/>
                </a:solidFill>
              </a:rPr>
              <a:t>Present Simple). </a:t>
            </a:r>
            <a:r>
              <a:rPr lang="ru-RU" sz="2400" dirty="0" smtClean="0">
                <a:solidFill>
                  <a:schemeClr val="tx1"/>
                </a:solidFill>
              </a:rPr>
              <a:t>Сформулируйте наши </a:t>
            </a:r>
            <a:r>
              <a:rPr lang="ru-RU" sz="2400" b="1" dirty="0" smtClean="0">
                <a:solidFill>
                  <a:schemeClr val="tx1"/>
                </a:solidFill>
              </a:rPr>
              <a:t>задачи</a:t>
            </a:r>
            <a:r>
              <a:rPr lang="ru-RU" sz="2400" dirty="0" smtClean="0">
                <a:solidFill>
                  <a:schemeClr val="tx1"/>
                </a:solidFill>
              </a:rPr>
              <a:t> сегодня, используя опорные глаголы (изучить, знать, уметь, выяснить, обобщить, закрепить, доказать, сравнить, проанализировать и т.д.)</a:t>
            </a:r>
            <a:br>
              <a:rPr lang="ru-RU" sz="2400" dirty="0" smtClean="0">
                <a:solidFill>
                  <a:schemeClr val="tx1"/>
                </a:solidFill>
              </a:rPr>
            </a:br>
            <a:r>
              <a:rPr lang="en-US" sz="2400" b="1" i="1" dirty="0" smtClean="0">
                <a:solidFill>
                  <a:schemeClr val="tx1"/>
                </a:solidFill>
              </a:rPr>
              <a:t>1) </a:t>
            </a:r>
            <a:r>
              <a:rPr lang="ru-RU" sz="2400" b="1" i="1" dirty="0" smtClean="0">
                <a:solidFill>
                  <a:schemeClr val="tx1"/>
                </a:solidFill>
              </a:rPr>
              <a:t>Выяснить</a:t>
            </a:r>
            <a:r>
              <a:rPr lang="en-US" sz="2400" b="1" i="1" dirty="0" smtClean="0">
                <a:solidFill>
                  <a:schemeClr val="tx1"/>
                </a:solidFill>
              </a:rPr>
              <a:t>, </a:t>
            </a:r>
            <a:r>
              <a:rPr lang="ru-RU" sz="2400" b="1" i="1" dirty="0" smtClean="0">
                <a:solidFill>
                  <a:schemeClr val="tx1"/>
                </a:solidFill>
              </a:rPr>
              <a:t>чем отличается </a:t>
            </a:r>
            <a:r>
              <a:rPr lang="en-US" sz="2400" b="1" i="1" dirty="0" smtClean="0">
                <a:solidFill>
                  <a:schemeClr val="tx1"/>
                </a:solidFill>
              </a:rPr>
              <a:t>Present Continuous </a:t>
            </a:r>
            <a:r>
              <a:rPr lang="ru-RU" sz="2400" b="1" i="1" dirty="0" smtClean="0">
                <a:solidFill>
                  <a:schemeClr val="tx1"/>
                </a:solidFill>
              </a:rPr>
              <a:t>от</a:t>
            </a:r>
            <a:r>
              <a:rPr lang="en-US" sz="2400" b="1" i="1" dirty="0" smtClean="0">
                <a:solidFill>
                  <a:schemeClr val="tx1"/>
                </a:solidFill>
              </a:rPr>
              <a:t> Present Simple;</a:t>
            </a:r>
            <a:r>
              <a:rPr lang="ru-RU" sz="2400" b="1" i="1" dirty="0" smtClean="0">
                <a:solidFill>
                  <a:schemeClr val="tx1"/>
                </a:solidFill>
              </a:rPr>
              <a:t/>
            </a:r>
            <a:br>
              <a:rPr lang="ru-RU" sz="2400" b="1" i="1" dirty="0" smtClean="0">
                <a:solidFill>
                  <a:schemeClr val="tx1"/>
                </a:solidFill>
              </a:rPr>
            </a:br>
            <a:r>
              <a:rPr lang="ru-RU" sz="2400" b="1" i="1" dirty="0" smtClean="0">
                <a:solidFill>
                  <a:schemeClr val="tx1"/>
                </a:solidFill>
              </a:rPr>
              <a:t>2) научиться употреблять глаголы в правильном времени.</a:t>
            </a:r>
            <a:r>
              <a:rPr lang="ru-RU" sz="2400" dirty="0" smtClean="0">
                <a:solidFill>
                  <a:schemeClr val="tx1"/>
                </a:solidFill>
              </a:rPr>
              <a:t/>
            </a:r>
            <a:br>
              <a:rPr lang="ru-RU" sz="2400" dirty="0" smtClean="0">
                <a:solidFill>
                  <a:schemeClr val="tx1"/>
                </a:solidFill>
              </a:rPr>
            </a:br>
            <a:r>
              <a:rPr lang="ru-RU" sz="2400" dirty="0" smtClean="0">
                <a:solidFill>
                  <a:schemeClr val="tx1"/>
                </a:solidFill>
              </a:rPr>
              <a:t>Это и есть наш план на сегодня. Результатом нашей работы станет:</a:t>
            </a:r>
            <a:br>
              <a:rPr lang="ru-RU" sz="2400" dirty="0" smtClean="0">
                <a:solidFill>
                  <a:schemeClr val="tx1"/>
                </a:solidFill>
              </a:rPr>
            </a:br>
            <a:r>
              <a:rPr lang="en-US" sz="2400" dirty="0" smtClean="0">
                <a:solidFill>
                  <a:schemeClr val="tx1"/>
                </a:solidFill>
              </a:rPr>
              <a:t>- </a:t>
            </a:r>
            <a:r>
              <a:rPr lang="ru-RU" sz="2400" b="1" i="1" dirty="0" smtClean="0">
                <a:solidFill>
                  <a:schemeClr val="tx1"/>
                </a:solidFill>
              </a:rPr>
              <a:t>предложения, в которых нужно раскрыть скобки, употребляя времена (</a:t>
            </a:r>
            <a:r>
              <a:rPr lang="en-US" sz="2400" b="1" i="1" dirty="0" smtClean="0">
                <a:solidFill>
                  <a:schemeClr val="tx1"/>
                </a:solidFill>
              </a:rPr>
              <a:t>Present Continuous </a:t>
            </a:r>
            <a:r>
              <a:rPr lang="ru-RU" sz="2400" b="1" i="1" dirty="0" smtClean="0">
                <a:solidFill>
                  <a:schemeClr val="tx1"/>
                </a:solidFill>
              </a:rPr>
              <a:t>или </a:t>
            </a:r>
            <a:r>
              <a:rPr lang="en-US" sz="2400" b="1" i="1" dirty="0" smtClean="0">
                <a:solidFill>
                  <a:schemeClr val="tx1"/>
                </a:solidFill>
              </a:rPr>
              <a:t>Present Simple</a:t>
            </a:r>
            <a:r>
              <a:rPr lang="ru-RU" sz="2400" b="1" i="1" dirty="0" smtClean="0">
                <a:solidFill>
                  <a:schemeClr val="tx1"/>
                </a:solidFill>
              </a:rPr>
              <a:t>);</a:t>
            </a:r>
            <a:br>
              <a:rPr lang="ru-RU" sz="2400" b="1" i="1" dirty="0" smtClean="0">
                <a:solidFill>
                  <a:schemeClr val="tx1"/>
                </a:solidFill>
              </a:rPr>
            </a:br>
            <a:r>
              <a:rPr lang="en-US" sz="2400" b="1" i="1" dirty="0" smtClean="0">
                <a:solidFill>
                  <a:schemeClr val="tx1"/>
                </a:solidFill>
              </a:rPr>
              <a:t>- c</a:t>
            </a:r>
            <a:r>
              <a:rPr lang="ru-RU" sz="2400" b="1" i="1" dirty="0" err="1" smtClean="0">
                <a:solidFill>
                  <a:schemeClr val="tx1"/>
                </a:solidFill>
              </a:rPr>
              <a:t>хема</a:t>
            </a:r>
            <a:r>
              <a:rPr lang="ru-RU" sz="2400" b="1" i="1" dirty="0" smtClean="0">
                <a:solidFill>
                  <a:schemeClr val="tx1"/>
                </a:solidFill>
              </a:rPr>
              <a:t> с указанием отличительных слов для </a:t>
            </a:r>
            <a:r>
              <a:rPr lang="en-US" sz="2400" b="1" i="1" dirty="0" smtClean="0">
                <a:solidFill>
                  <a:schemeClr val="tx1"/>
                </a:solidFill>
              </a:rPr>
              <a:t>Present </a:t>
            </a:r>
            <a:r>
              <a:rPr lang="ru-RU" sz="2400" b="1" i="1" dirty="0" smtClean="0">
                <a:solidFill>
                  <a:schemeClr val="tx1"/>
                </a:solidFill>
              </a:rPr>
              <a:t>С</a:t>
            </a:r>
            <a:r>
              <a:rPr lang="en-US" sz="2400" b="1" i="1" dirty="0" smtClean="0">
                <a:solidFill>
                  <a:schemeClr val="tx1"/>
                </a:solidFill>
              </a:rPr>
              <a:t>ontinuous</a:t>
            </a:r>
            <a:r>
              <a:rPr lang="ru-RU" sz="2400" b="1" i="1" dirty="0" smtClean="0">
                <a:solidFill>
                  <a:schemeClr val="tx1"/>
                </a:solidFill>
              </a:rPr>
              <a:t>.</a:t>
            </a:r>
            <a:r>
              <a:rPr lang="ru-RU" sz="2400" dirty="0" smtClean="0">
                <a:solidFill>
                  <a:schemeClr val="tx1"/>
                </a:solidFill>
              </a:rPr>
              <a:t/>
            </a:r>
            <a:br>
              <a:rPr lang="ru-RU" sz="2400" dirty="0" smtClean="0">
                <a:solidFill>
                  <a:schemeClr val="tx1"/>
                </a:solidFill>
              </a:rPr>
            </a:br>
            <a:r>
              <a:rPr lang="ru-RU" sz="2400" i="1" dirty="0" smtClean="0">
                <a:solidFill>
                  <a:schemeClr val="tx1"/>
                </a:solidFill>
              </a:rPr>
              <a:t> 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305800" cy="7786718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400" dirty="0" smtClean="0"/>
              <a:t> </a:t>
            </a:r>
            <a:br>
              <a:rPr lang="ru-RU" sz="2400" dirty="0" smtClean="0"/>
            </a:br>
            <a:r>
              <a:rPr lang="ru-RU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Список литературы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 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</a:t>
            </a:r>
            <a:r>
              <a:rPr lang="ru-RU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Асмолов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А.Г., </a:t>
            </a:r>
            <a:r>
              <a:rPr lang="ru-RU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Бурменская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Г.В., Володарская И.А. и др. Как спроектировать универсальные учебные действия в начальной школе: от мысли к действию:  Пособие для учителя. М.: Просвещение, 2008. — 151 с.: (Стандарты второго поколения). </a:t>
            </a:r>
            <a:b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</a:t>
            </a:r>
            <a:r>
              <a:rPr lang="ru-RU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Битянова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М.Р., Меркулова Т.В. Развивающие возможности урока дидактический и методический аспекты . Педагогический университет  «Первое сентября», 2014. — 44 </a:t>
            </a:r>
            <a:r>
              <a:rPr lang="ru-RU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3.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Федеральные государственные образовательные стандарты: 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http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//standart.edu.ru/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4.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Федеральный закон  «Об образовании в Российской Федерации»:</a:t>
            </a:r>
            <a:b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http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www.zakonrf.info/zakon-ob-obrazovanii-v-rf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5.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Вербицкая М.В. и др. 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FORWARD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Английский язык: 4 класс: учебник для общеобразовательных учреждений в 2 частях – Москва: </a:t>
            </a:r>
            <a:r>
              <a:rPr lang="ru-RU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Вентана-Граф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Pearson Education Limited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2012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 </a:t>
            </a:r>
            <a:br>
              <a:rPr lang="ru-RU" sz="2400" dirty="0" smtClean="0"/>
            </a:br>
            <a:endParaRPr lang="ru-RU" sz="2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хема 4"/>
          <p:cNvGraphicFramePr/>
          <p:nvPr/>
        </p:nvGraphicFramePr>
        <p:xfrm>
          <a:off x="214282" y="214291"/>
          <a:ext cx="8715436" cy="61103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хема 4"/>
          <p:cNvGraphicFramePr/>
          <p:nvPr/>
        </p:nvGraphicFramePr>
        <p:xfrm>
          <a:off x="457200" y="500063"/>
          <a:ext cx="8229600" cy="58245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хема 4"/>
          <p:cNvGraphicFramePr/>
          <p:nvPr/>
        </p:nvGraphicFramePr>
        <p:xfrm>
          <a:off x="285720" y="500063"/>
          <a:ext cx="8643998" cy="607220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хема 4"/>
          <p:cNvGraphicFramePr/>
          <p:nvPr/>
        </p:nvGraphicFramePr>
        <p:xfrm>
          <a:off x="285720" y="285728"/>
          <a:ext cx="8572560" cy="63579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57300" y="833438"/>
            <a:ext cx="6629400" cy="5191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600" dirty="0" smtClean="0">
                <a:solidFill>
                  <a:schemeClr val="accent1">
                    <a:lumMod val="50000"/>
                  </a:schemeClr>
                </a:solidFill>
              </a:rPr>
              <a:t>Первая группа УУД (универсальные способы действия). Формирование логических УУД</a:t>
            </a:r>
            <a:endParaRPr lang="ru-RU" sz="36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0482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 typeface="Wingdings 2" pitchFamily="18" charset="2"/>
              <a:buNone/>
            </a:pPr>
            <a:r>
              <a:rPr lang="ru-RU" sz="40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Умение сравнивать</a:t>
            </a:r>
          </a:p>
          <a:p>
            <a:pPr>
              <a:buFont typeface="Wingdings 2" pitchFamily="18" charset="2"/>
              <a:buNone/>
            </a:pPr>
            <a:r>
              <a:rPr lang="ru-RU" sz="3600" b="1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3600" smtClean="0">
                <a:latin typeface="Times New Roman" pitchFamily="18" charset="0"/>
                <a:cs typeface="Times New Roman" pitchFamily="18" charset="0"/>
              </a:rPr>
              <a:t>Какие из этих существительных можно использовать с неопределенным артиклем, а какие –нет? Почему?</a:t>
            </a:r>
            <a:endParaRPr lang="en-US" sz="360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 2" pitchFamily="18" charset="2"/>
              <a:buNone/>
            </a:pPr>
            <a:endParaRPr lang="ru-RU" sz="360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 2" pitchFamily="18" charset="2"/>
              <a:buNone/>
            </a:pPr>
            <a:r>
              <a:rPr lang="en-US" sz="3200" b="1" i="1" smtClean="0">
                <a:latin typeface="Times New Roman" pitchFamily="18" charset="0"/>
                <a:cs typeface="Times New Roman" pitchFamily="18" charset="0"/>
              </a:rPr>
              <a:t>Butter, egg, flour, salt,</a:t>
            </a:r>
            <a:r>
              <a:rPr lang="ru-RU" sz="3200" b="1" i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smtClean="0">
                <a:latin typeface="Times New Roman" pitchFamily="18" charset="0"/>
                <a:cs typeface="Times New Roman" pitchFamily="18" charset="0"/>
              </a:rPr>
              <a:t>apple,</a:t>
            </a:r>
            <a:r>
              <a:rPr lang="ru-RU" sz="3200" b="1" i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smtClean="0">
                <a:latin typeface="Times New Roman" pitchFamily="18" charset="0"/>
                <a:cs typeface="Times New Roman" pitchFamily="18" charset="0"/>
              </a:rPr>
              <a:t>milk,</a:t>
            </a:r>
            <a:r>
              <a:rPr lang="ru-RU" sz="3200" b="1" i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smtClean="0">
                <a:latin typeface="Times New Roman" pitchFamily="18" charset="0"/>
                <a:cs typeface="Times New Roman" pitchFamily="18" charset="0"/>
              </a:rPr>
              <a:t>sugar,</a:t>
            </a:r>
            <a:r>
              <a:rPr lang="ru-RU" sz="3200" b="1" i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smtClean="0">
                <a:latin typeface="Times New Roman" pitchFamily="18" charset="0"/>
                <a:cs typeface="Times New Roman" pitchFamily="18" charset="0"/>
              </a:rPr>
              <a:t>orange</a:t>
            </a:r>
            <a:endParaRPr lang="ru-RU" sz="3200" b="1" i="1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795338"/>
          </a:xfr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4400" dirty="0" smtClean="0">
                <a:solidFill>
                  <a:schemeClr val="accent1">
                    <a:lumMod val="75000"/>
                  </a:schemeClr>
                </a:solidFill>
              </a:rPr>
              <a:t>Алгоритм осуществления УУД</a:t>
            </a:r>
            <a:endParaRPr lang="ru-RU" sz="44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2150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571625" y="1428750"/>
            <a:ext cx="6286500" cy="4895850"/>
          </a:xfr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224</TotalTime>
  <Words>153</Words>
  <Application>Microsoft Office PowerPoint</Application>
  <PresentationFormat>Экран (4:3)</PresentationFormat>
  <Paragraphs>41</Paragraphs>
  <Slides>21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Шаблон оформления</vt:lpstr>
      </vt:variant>
      <vt:variant>
        <vt:i4>2</vt:i4>
      </vt:variant>
      <vt:variant>
        <vt:lpstr>Заголовки слайдов</vt:lpstr>
      </vt:variant>
      <vt:variant>
        <vt:i4>21</vt:i4>
      </vt:variant>
    </vt:vector>
  </HeadingPairs>
  <TitlesOfParts>
    <vt:vector size="28" baseType="lpstr">
      <vt:lpstr>Constantia</vt:lpstr>
      <vt:lpstr>Arial</vt:lpstr>
      <vt:lpstr>Calibri</vt:lpstr>
      <vt:lpstr>Wingdings 2</vt:lpstr>
      <vt:lpstr>Times New Roman</vt:lpstr>
      <vt:lpstr>Поток</vt:lpstr>
      <vt:lpstr>Поток</vt:lpstr>
      <vt:lpstr>Слайд 1</vt:lpstr>
      <vt:lpstr>Виды универсальных учебных действий:</vt:lpstr>
      <vt:lpstr>Слайд 3</vt:lpstr>
      <vt:lpstr>Слайд 4</vt:lpstr>
      <vt:lpstr>Слайд 5</vt:lpstr>
      <vt:lpstr>Слайд 6</vt:lpstr>
      <vt:lpstr>Слайд 7</vt:lpstr>
      <vt:lpstr>Первая группа УУД (универсальные способы действия). Формирование логических УУД</vt:lpstr>
      <vt:lpstr>Алгоритм осуществления УУД</vt:lpstr>
      <vt:lpstr>Слайд 10</vt:lpstr>
      <vt:lpstr>Умение анализировать</vt:lpstr>
      <vt:lpstr>Слайд 12</vt:lpstr>
      <vt:lpstr>Слайд 13</vt:lpstr>
      <vt:lpstr>Алгоритм сценирования деятельностного урока</vt:lpstr>
      <vt:lpstr>Вторая группа УУД (структурные элементы деятельности) Тема: Употребление Present Continuous Tense. </vt:lpstr>
      <vt:lpstr>Слайд 16</vt:lpstr>
      <vt:lpstr>Слайд 17</vt:lpstr>
      <vt:lpstr>Слайд 18</vt:lpstr>
      <vt:lpstr>Слайд 19</vt:lpstr>
      <vt:lpstr>Слайд 20</vt:lpstr>
      <vt:lpstr>Слайд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Формирование универсальных учебных действий на уроке английского языка на  ступени начального общего образования по УМК «Forward»</dc:title>
  <dc:creator>Админ</dc:creator>
  <cp:lastModifiedBy>ANTI</cp:lastModifiedBy>
  <cp:revision>35</cp:revision>
  <dcterms:created xsi:type="dcterms:W3CDTF">2014-10-21T13:04:11Z</dcterms:created>
  <dcterms:modified xsi:type="dcterms:W3CDTF">2019-11-18T10:04:41Z</dcterms:modified>
</cp:coreProperties>
</file>