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F95A17-C7B7-4C76-AF05-6F3576BCE813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ECF513-BAE2-4E38-8756-2907D57A20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60648"/>
            <a:ext cx="5544616" cy="2664296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What’s the time</a:t>
            </a:r>
            <a:endParaRPr lang="ru-RU" sz="72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Software\Дашины документы\652287_6715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789040"/>
            <a:ext cx="4225272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time is it?</a:t>
            </a:r>
            <a:endParaRPr lang="ru-RU" sz="4000" b="1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Software\Дашины документы\2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00808"/>
            <a:ext cx="475252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Software\Дашины документы\3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7704856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Software\Дашины документы\114496175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7128792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8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What’s the time</vt:lpstr>
      <vt:lpstr>What time is it?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time</dc:title>
  <dc:creator>Alena</dc:creator>
  <cp:lastModifiedBy>Alena</cp:lastModifiedBy>
  <cp:revision>1</cp:revision>
  <dcterms:created xsi:type="dcterms:W3CDTF">2013-01-17T18:38:33Z</dcterms:created>
  <dcterms:modified xsi:type="dcterms:W3CDTF">2013-01-17T18:46:37Z</dcterms:modified>
</cp:coreProperties>
</file>