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588C8E-5A35-4831-B9FC-27A90478E8B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F1117F-8856-429B-9DDF-976BD2D4B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at8.blog.ru/lr/0b05da88f625841d4a728f7dba60cc3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72816"/>
            <a:ext cx="6172200" cy="2088232"/>
          </a:xfrm>
        </p:spPr>
        <p:txBody>
          <a:bodyPr>
            <a:normAutofit/>
          </a:bodyPr>
          <a:lstStyle/>
          <a:p>
            <a:pPr algn="ctr"/>
            <a:r>
              <a:rPr lang="en-US" sz="6000" i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words</a:t>
            </a:r>
            <a:endParaRPr lang="ru-RU" sz="6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spend</a:t>
            </a:r>
            <a:endParaRPr lang="ru-RU" sz="6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tat8.blog.ru/lr/0b05da88f625841d4a728f7dba60cc3c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1683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Software\Дашины документы\1282058058_67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581128"/>
            <a:ext cx="3739049" cy="2276872"/>
          </a:xfrm>
          <a:prstGeom prst="rect">
            <a:avLst/>
          </a:prstGeom>
          <a:noFill/>
        </p:spPr>
      </p:pic>
      <p:pic>
        <p:nvPicPr>
          <p:cNvPr id="1027" name="Picture 3" descr="D:\Software\Дашины документы\i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437112"/>
            <a:ext cx="3240360" cy="2232248"/>
          </a:xfrm>
          <a:prstGeom prst="rect">
            <a:avLst/>
          </a:prstGeom>
          <a:noFill/>
        </p:spPr>
      </p:pic>
      <p:pic>
        <p:nvPicPr>
          <p:cNvPr id="1028" name="Picture 4" descr="D:\Software\Дашины документы\2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772816"/>
            <a:ext cx="288032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Famous</a:t>
            </a:r>
            <a:endParaRPr lang="ru-RU" sz="6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Software\Дашины документы\i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2592288" cy="3168352"/>
          </a:xfrm>
          <a:prstGeom prst="rect">
            <a:avLst/>
          </a:prstGeom>
          <a:noFill/>
        </p:spPr>
      </p:pic>
      <p:pic>
        <p:nvPicPr>
          <p:cNvPr id="2052" name="Picture 4" descr="D:\Software\Дашины документы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2839860" cy="3327961"/>
          </a:xfrm>
          <a:prstGeom prst="rect">
            <a:avLst/>
          </a:prstGeom>
          <a:noFill/>
        </p:spPr>
      </p:pic>
      <p:pic>
        <p:nvPicPr>
          <p:cNvPr id="2053" name="Picture 5" descr="D:\Software\Дашины документы\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484785"/>
            <a:ext cx="2664296" cy="3295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New words</vt:lpstr>
      <vt:lpstr>To spend</vt:lpstr>
      <vt:lpstr>Famous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Life</dc:title>
  <dc:creator>Alena</dc:creator>
  <cp:lastModifiedBy>Alena</cp:lastModifiedBy>
  <cp:revision>4</cp:revision>
  <dcterms:created xsi:type="dcterms:W3CDTF">2013-01-17T20:21:35Z</dcterms:created>
  <dcterms:modified xsi:type="dcterms:W3CDTF">2013-01-17T21:24:17Z</dcterms:modified>
</cp:coreProperties>
</file>