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7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01FD-8CC3-4DE1-BF84-ED0AFCB84517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DCA-3D19-4354-B05D-9076AC43E7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01FD-8CC3-4DE1-BF84-ED0AFCB84517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DCA-3D19-4354-B05D-9076AC43E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01FD-8CC3-4DE1-BF84-ED0AFCB84517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DCA-3D19-4354-B05D-9076AC43E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01FD-8CC3-4DE1-BF84-ED0AFCB84517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DCA-3D19-4354-B05D-9076AC43E7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01FD-8CC3-4DE1-BF84-ED0AFCB84517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DCA-3D19-4354-B05D-9076AC43E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01FD-8CC3-4DE1-BF84-ED0AFCB84517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DCA-3D19-4354-B05D-9076AC43E7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01FD-8CC3-4DE1-BF84-ED0AFCB84517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DCA-3D19-4354-B05D-9076AC43E7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01FD-8CC3-4DE1-BF84-ED0AFCB84517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DCA-3D19-4354-B05D-9076AC43E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01FD-8CC3-4DE1-BF84-ED0AFCB84517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DCA-3D19-4354-B05D-9076AC43E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01FD-8CC3-4DE1-BF84-ED0AFCB84517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DCA-3D19-4354-B05D-9076AC43E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01FD-8CC3-4DE1-BF84-ED0AFCB84517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DCA-3D19-4354-B05D-9076AC43E7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E201FD-8CC3-4DE1-BF84-ED0AFCB84517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41CDCA-3D19-4354-B05D-9076AC43E7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кола\Desktop\сингапур\e42b2f467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96007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участник по кругу 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читает 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своё предложение, называет грамматические основы, средство связи и знаки препинания.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&amp;Rcy;&amp;acy;&amp;zcy;&amp;ncy;&amp;ocy;&amp;tscy;&amp;vcy;&amp;iecy;&amp;tcy;&amp;ncy;&amp;ycy;&amp;iecy; &amp;chcy;&amp;iecy;&amp;lcy;&amp;ocy;&amp;vcy;&amp;iecy;&amp;chcy;&amp;kcy;&amp;icy; &amp;scy;&amp;tcy;&amp;acy;&amp;lcy;&amp;icy; &amp;vcy; &amp;kcy;&amp;rcy;&amp;ucy;&amp;g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884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2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chitel.3dn.ru/_ld/48/676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1"/>
            <a:ext cx="68407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6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 в команде одновременно выполняют письменную работу и по окончании одновременно передают друг другу по кругу.</a:t>
            </a:r>
          </a:p>
          <a:p>
            <a:pPr marL="457200" indent="-457200">
              <a:buFont typeface="Wingdings" pitchFamily="2" charset="2"/>
              <a:buChar char="q"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Закончить предложение, используя подчинительные союзы, союзные слова;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Определить вид придаточного;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Выделить грамматические основы и средство связи;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Составить схему.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1de0af240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087902"/>
            <a:ext cx="1728192" cy="27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(1)Самым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юным чемпионом Олимпийских игр принято считать французского мальчика, имя которого, к сожалению, не сохранилось.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(2)Спортивные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историки утверждают, что маленькому чемпиону было 7-10 лет. </a:t>
            </a:r>
          </a:p>
          <a:p>
            <a:pPr indent="450000"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(3)В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индивидуальных олимпийских дисциплинах самой молодой была американка Марджори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Гестинг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которая выступала на Олимпиаде в прыжках с трамплина в 1936 году.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(4)Когда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она завоевала олимпийскую медаль, ей было 13 лет. </a:t>
            </a:r>
          </a:p>
          <a:p>
            <a:pPr indent="450000"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(5)А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самым «пожилым человеком», который стал победителем Олимпийских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игр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считается Оскар Сван.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(6)Он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составе команды Швеции получил «золото» за первенство в стрельбе по «бегущему оленю» на Олимпиаде 1912 года, когда ему было 64.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(7)Все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кто наблюдал за стрельбой этого спортсмена, с восхищением вспоминают о нём. </a:t>
            </a:r>
          </a:p>
          <a:p>
            <a:pPr indent="450000"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(8)Любопытно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узнать, что рекордсменом среди рекордсменов признан советский штангист – тяжеловес Василий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Алексеев. (9)Он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упорно работал на протяжении семи лет, так что 80 раз вносились поправки в официальную таблицу мировых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рекордов. (10)Каждый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кто пытался повторить достижение русского атлета, терпел поражение. </a:t>
            </a:r>
          </a:p>
        </p:txBody>
      </p:sp>
    </p:spTree>
    <p:extLst>
      <p:ext uri="{BB962C8B-B14F-4D97-AF65-F5344CB8AC3E}">
        <p14:creationId xmlns:p14="http://schemas.microsoft.com/office/powerpoint/2010/main" val="36148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(1)Самым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юным чемпионом Олимпийских игр принято считать французского мальчика, имя которого, к сожалению, не сохранилось.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(2)Спортивные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историки утверждают, что маленькому чемпиону было 7-10 лет. </a:t>
            </a:r>
          </a:p>
          <a:p>
            <a:pPr indent="450000"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(3)В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индивидуальных олимпийских дисциплинах самой молодой была американка Марджори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Гестинг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которая выступала на Олимпиаде в прыжках с трамплина в 1936 году.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(4)Когда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она завоевала олимпийскую медаль, ей было 13 лет. </a:t>
            </a:r>
          </a:p>
          <a:p>
            <a:pPr indent="450000" algn="just"/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(5)А 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самым «пожилым человеком», который стал победителем Олимпийских </a:t>
            </a: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игр, 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считается Оскар Сван.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(6)Он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составе команды Швеции получил «золото» за первенство в стрельбе по «бегущему оленю» на Олимпиаде 1912 года, когда ему было 64.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(7)Все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кто наблюдал за стрельбой этого спортсмена, с восхищением вспоминают о нём. </a:t>
            </a:r>
          </a:p>
          <a:p>
            <a:pPr indent="450000"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(8)Любопытно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узнать, что рекордсменом среди рекордсменов признан советский штангист – тяжеловес Василий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Алексеев. (9)Он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упорно работал на протяжении семи лет, так что 80 раз вносились поправки в официальную таблицу мировых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рекордов. (10)Каждый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кто пытался повторить достижение русского атлета, терпел поражение. </a:t>
            </a:r>
          </a:p>
        </p:txBody>
      </p:sp>
    </p:spTree>
    <p:extLst>
      <p:ext uri="{BB962C8B-B14F-4D97-AF65-F5344CB8AC3E}">
        <p14:creationId xmlns:p14="http://schemas.microsoft.com/office/powerpoint/2010/main" val="19462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357" y="404664"/>
            <a:ext cx="80648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текста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Тип речи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Предполагаемое название текста</a:t>
            </a:r>
          </a:p>
          <a:p>
            <a:pPr algn="ctr"/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, запишите ответы на данные вопросы, а затем проговорите ответы по </a:t>
            </a: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кругу.</a:t>
            </a:r>
            <a:endParaRPr lang="ru-RU" sz="36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Олимпийская мозаика… Самые – самые…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0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35292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/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№1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найдите в тексте СПП с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придаточными определительными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№2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найдите в тексте СПП с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придаточными местоименно-определительными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№3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найдите в тексте СПП с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придаточными изъяснительными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№4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найдите в тексте СПП с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придаточными обстоятельственными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 descr="C:\Users\школа\AppData\Local\Temp\Rar$DI01.798\библиотекарь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4941168"/>
            <a:ext cx="1152129" cy="17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участника </a:t>
            </a:r>
            <a:endParaRPr lang="ru-RU" sz="36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доказывают 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очереди друг другу правильность своего выбора предложений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&amp;CHcy;&amp;iecy;&amp;lcy;&amp;ocy;&amp;vcy;&amp;iecy;&amp;chcy;&amp;iecy;&amp;kcy; &amp;pcy;&amp;rcy;&amp;icy;&amp;ncy;&amp;yacy;&amp;lcy; &amp;dcy;&amp;rcy;&amp;ucy;&amp;gcy;&amp;ocy;&amp;gcy;&amp;ocy; &amp;chcy;&amp;iecy;&amp;lcy;&amp;ocy;&amp;vcy;&amp;iecy;&amp;ch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40684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Составьте СПП, связанные между собой по смыслу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школа\Desktop\сингапур\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770820"/>
            <a:ext cx="3904109" cy="27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школа\Desktop\сингапур\1344868535_london_2012_01452_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16424" cy="28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541" y="332656"/>
            <a:ext cx="644147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Тест. Взаимопроверка.</a:t>
            </a:r>
          </a:p>
          <a:p>
            <a:pPr algn="ctr"/>
            <a:endParaRPr lang="ru-RU" sz="4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вариант.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1в, 2а,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3б,4г</a:t>
            </a: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вариант.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1б, 2г, 3а, 4в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школа\AppData\Local\Temp\Rar$DI01.702\i21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604237" cy="20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3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333" y="313000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Олимпийские игры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Олимпийские игры – крупнейшие международные комплексные спортивные соревнования,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проводятся каждые четыре года. Известно,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родиной Олимпийских игр считается Древняя Греция. Российские спортсмены впервые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выступили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четвёртых Олимпийских играх в Лондоне в 1908 году. 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России не было своего олимпийского комитета, восемь человек отправились в индивидуальном порядке. Они выступали в фигурном катании, лёгкой атлетике, велоспорте и борьбе,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завоевали одну золотую и две серебряных медали. Участие России в Олимпийских играх стало традицией,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потому что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нашей стране много талантливых спортсменов.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вопро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673629"/>
            <a:ext cx="1501243" cy="115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o2.imgsmail.ru/imgpreview?key=http%3A//devicebox.ru/wp-content/uploads/2011/12/smile.jpg&amp;mb=imgdb_preview_7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520280" cy="22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04067"/>
            <a:ext cx="7954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Оцените свои знания и умения</a:t>
            </a:r>
            <a:endParaRPr lang="ru-RU" sz="44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&amp;Gcy;&amp;rcy;&amp;ucy;&amp;scy;&amp;tcy;&amp;ncy;&amp;ycy;&amp;jcy; &amp;scy;&amp;mcy;&amp;acy;&amp;jcy;&amp;lcy;, &amp;ncy;&amp;iecy; &amp;gcy;&amp;rcy;&amp;ucy;&amp;scy;&amp;tcy;&amp;icy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71" y="32082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01848"/>
            <a:ext cx="7712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 на выбор: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Индивидуальная работа по карточке;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Составить текст на тему «Мой любимый вид спорта».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paintings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933056"/>
            <a:ext cx="231217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придаточных в 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сложноподчинённых предложениях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ДЕ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0382" y="3356992"/>
            <a:ext cx="5983236" cy="32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731" y="260648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Придаточные определительные: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Отвечают на вопрос КАКОЙ?;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Относятся к определяемым существительным или другим словам, употреблённым в значении существительного;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Прикрепляются к определяемым словам союзными словами: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который, кто, куда, где и др.;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некоторых случаях к существительному прибавляется указательное слово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тот, такой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Придаточные определительные всегда стоят после определяемого существительного.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Всю жизнь я считал настоящими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любят и умеют работать.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Придаточные местоименно-определительные:</a:t>
            </a:r>
          </a:p>
          <a:p>
            <a:endParaRPr lang="ru-RU" sz="32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Относятся не к существительным, а к местоимениям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тот, все, всё, каждый и др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., употреблённым в значении существительного;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Могут стоять и перед определяемым словом.</a:t>
            </a:r>
          </a:p>
          <a:p>
            <a:pPr marL="342900" indent="-342900">
              <a:buAutoNum type="arabicParenR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кто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был на Севере летом, навсегда запомнит белые ночи.</a:t>
            </a:r>
          </a:p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Кто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ищет,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тот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всегда найдёт.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1369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Придаточные изъяснительные: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Отвечают на падежные вопросы;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Относятся к словам, которые имеют значения речи, мысли или чувства: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сказал, подумал, узнал, вспомнил, гордился, утверждал, рад, доволен, известен;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Прикрепляются к изъясняемому слову;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помощи союзов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что, как, будто, чтобы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 помощи союзных слов;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 помощи частицы ЛИ, употреблённой в значении союза.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Я сказал мальчикам,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заблудился.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953" y="404664"/>
            <a:ext cx="828092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Придаточные обстоятельственные: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Отвечают на те же вопросы, что и обстоятельства в простом предложении: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Когда? Где? Куда? Откуда? Зачем? Как?  Почему? и др.;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Прикрепляются к главному при помощи союзов и союзных слов: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как, сколько, где, куда, когда, едва, как только, если, потому что, чтобы, хотя, несмотря на, так что и др.;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присоединяются составными союзами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потому что, оттого что, с тех пор как, для того чтобы и др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 запятая ставится перед составным союзом;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Делятся на те же виды, что и обстоятельства в простом предложении: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образа действия и степени, места, времени, условия, причины, цели и др.</a:t>
            </a: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Лес стоял тихий и молчаливый,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главные певцы улетели.</a:t>
            </a:r>
          </a:p>
          <a:p>
            <a:pPr marL="342900" indent="-342900">
              <a:buAutoNum type="arabicParenR"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1369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Проверим правильность написания слов!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стория олимпиады,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лимпийские игры, небез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зве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ные спорт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мены, под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тож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ть р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зультат, ра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читывать на п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беду, бе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ые тр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ровки, во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лавить спорт, бе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аветно служ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ть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ии, с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ребр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ая м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даль.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школа\Desktop\сингапур\27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19128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8133" y="21328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28683" y="21328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0973" y="46531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28683" y="335699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28133" y="46531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28133" y="335699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07942" y="46531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07942" y="335699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1827" y="21328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55576" y="404664"/>
            <a:ext cx="76328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Составить предложения, используя три словосочетания, расположенные в любом ряду: по вертикали, горизонтали или диагонали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128133" y="2132856"/>
            <a:ext cx="3918625" cy="34346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128133" y="2132856"/>
            <a:ext cx="3918625" cy="34346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4" idx="0"/>
            <a:endCxn id="5" idx="2"/>
          </p:cNvCxnSpPr>
          <p:nvPr/>
        </p:nvCxnSpPr>
        <p:spPr>
          <a:xfrm flipH="1">
            <a:off x="4058173" y="2132856"/>
            <a:ext cx="27710" cy="34346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162018" y="3814192"/>
            <a:ext cx="3894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6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1060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25</cp:revision>
  <dcterms:created xsi:type="dcterms:W3CDTF">2013-12-15T08:36:02Z</dcterms:created>
  <dcterms:modified xsi:type="dcterms:W3CDTF">2013-12-15T17:14:49Z</dcterms:modified>
</cp:coreProperties>
</file>