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6553200" cy="457200"/>
          </a:xfrm>
        </p:spPr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 err="1" smtClean="0"/>
              <a:t>Декупаж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429000"/>
            <a:ext cx="6629400" cy="12192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Декоративно- прикладное творчество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24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3A299">
                    <a:lumMod val="75000"/>
                  </a:srgbClr>
                </a:solidFill>
              </a:rPr>
              <a:t>Технология выполнения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721462" cy="225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78" y="4221088"/>
            <a:ext cx="4070205" cy="219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91683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3. Вырезаем любые фрагменты рисунка.</a:t>
            </a:r>
          </a:p>
          <a:p>
            <a:r>
              <a:rPr lang="ru-RU" sz="2400" b="1" dirty="0">
                <a:latin typeface="Georgia" pitchFamily="18" charset="0"/>
              </a:rPr>
              <a:t>4</a:t>
            </a:r>
            <a:r>
              <a:rPr lang="ru-RU" sz="2400" b="1" dirty="0" smtClean="0">
                <a:latin typeface="Georgia" pitchFamily="18" charset="0"/>
              </a:rPr>
              <a:t>. Отделяем </a:t>
            </a:r>
            <a:r>
              <a:rPr lang="ru-RU" sz="2400" b="1" dirty="0">
                <a:latin typeface="Georgia" pitchFamily="18" charset="0"/>
              </a:rPr>
              <a:t>самый верхний слой салфетки с рисунком, затем наносим на поверхность основы и промазываем сверху кистью с клеем.</a:t>
            </a:r>
          </a:p>
        </p:txBody>
      </p:sp>
    </p:spTree>
    <p:extLst>
      <p:ext uri="{BB962C8B-B14F-4D97-AF65-F5344CB8AC3E}">
        <p14:creationId xmlns:p14="http://schemas.microsoft.com/office/powerpoint/2010/main" val="312282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выполнения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5. После высыхания клея дорисовываем фрагменты акриловой краской.</a:t>
            </a:r>
          </a:p>
          <a:p>
            <a:r>
              <a:rPr lang="ru-RU" b="1" dirty="0" smtClean="0">
                <a:latin typeface="Georgia" pitchFamily="18" charset="0"/>
              </a:rPr>
              <a:t>6. Покрываем лаком , 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наносим несколько слоев. 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После каждого слоя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 зачищаем неровности 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если они есть наждачной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 бумагой. </a:t>
            </a:r>
          </a:p>
          <a:p>
            <a:pPr marL="114300" indent="0">
              <a:buNone/>
            </a:pPr>
            <a:r>
              <a:rPr lang="ru-RU" b="1" dirty="0" smtClean="0">
                <a:latin typeface="Georgia" pitchFamily="18" charset="0"/>
              </a:rPr>
              <a:t>И вот наше изделие готово.</a:t>
            </a:r>
          </a:p>
          <a:p>
            <a:endParaRPr lang="ru-RU" b="1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35741"/>
            <a:ext cx="3014097" cy="380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80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dirty="0"/>
              <a:t>Вопросы: </a:t>
            </a:r>
            <a:endParaRPr lang="ru-RU" i="1" dirty="0"/>
          </a:p>
          <a:p>
            <a:r>
              <a:rPr lang="ru-RU" dirty="0"/>
              <a:t>1. Для декорирования нужна…</a:t>
            </a:r>
            <a:endParaRPr lang="ru-RU" i="1" dirty="0"/>
          </a:p>
          <a:p>
            <a:r>
              <a:rPr lang="ru-RU" dirty="0"/>
              <a:t>2. Основа картинки  - это…</a:t>
            </a:r>
            <a:endParaRPr lang="ru-RU" i="1" dirty="0"/>
          </a:p>
          <a:p>
            <a:r>
              <a:rPr lang="ru-RU" dirty="0"/>
              <a:t>3. Жидкость для скрепления…</a:t>
            </a:r>
            <a:endParaRPr lang="ru-RU" i="1" dirty="0"/>
          </a:p>
          <a:p>
            <a:r>
              <a:rPr lang="ru-RU" dirty="0"/>
              <a:t>4. Инструмент для вырезания…</a:t>
            </a:r>
            <a:endParaRPr lang="ru-RU" i="1" dirty="0"/>
          </a:p>
          <a:p>
            <a:r>
              <a:rPr lang="ru-RU" dirty="0"/>
              <a:t>5. Предмет для нанесения клея…</a:t>
            </a:r>
            <a:endParaRPr lang="ru-RU" i="1" dirty="0"/>
          </a:p>
          <a:p>
            <a:r>
              <a:rPr lang="ru-RU" dirty="0"/>
              <a:t>6. Каким лаком можно добиться эффекта старения</a:t>
            </a:r>
            <a:endParaRPr lang="ru-RU" i="1" dirty="0"/>
          </a:p>
          <a:p>
            <a:r>
              <a:rPr lang="ru-RU" dirty="0"/>
              <a:t>7. Готовое изделие – ……..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3287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6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004403"/>
          </a:xfrm>
        </p:spPr>
        <p:txBody>
          <a:bodyPr/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7007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 err="1">
                <a:latin typeface="Georgia" pitchFamily="18" charset="0"/>
                <a:ea typeface="Lucida Sans Unicode"/>
              </a:rPr>
              <a:t>Декупаж</a:t>
            </a:r>
            <a:r>
              <a:rPr lang="ru-RU" b="1" i="1" dirty="0">
                <a:latin typeface="Georgia" pitchFamily="18" charset="0"/>
                <a:ea typeface="Lucida Sans Unicode"/>
              </a:rPr>
              <a:t> как форма </a:t>
            </a:r>
            <a:endParaRPr lang="en-US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искусства 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возник </a:t>
            </a:r>
            <a:r>
              <a:rPr lang="ru-RU" b="1" i="1" dirty="0">
                <a:latin typeface="Georgia" pitchFamily="18" charset="0"/>
                <a:ea typeface="Lucida Sans Unicode"/>
              </a:rPr>
              <a:t>в 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Венеции</a:t>
            </a:r>
            <a:endParaRPr lang="en-US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 300 </a:t>
            </a:r>
            <a:r>
              <a:rPr lang="ru-RU" b="1" i="1" dirty="0">
                <a:latin typeface="Georgia" pitchFamily="18" charset="0"/>
                <a:ea typeface="Lucida Sans Unicode"/>
              </a:rPr>
              <a:t>лет назад.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Считается</a:t>
            </a:r>
            <a:r>
              <a:rPr lang="ru-RU" b="1" i="1" dirty="0">
                <a:latin typeface="Georgia" pitchFamily="18" charset="0"/>
                <a:ea typeface="Lucida Sans Unicode"/>
              </a:rPr>
              <a:t>, что </a:t>
            </a:r>
            <a:r>
              <a:rPr lang="en-US" b="1" i="1" dirty="0" smtClean="0">
                <a:latin typeface="Georgia" pitchFamily="18" charset="0"/>
                <a:ea typeface="Lucida Sans Unicode"/>
              </a:rPr>
              <a:t>XVII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 </a:t>
            </a:r>
            <a:r>
              <a:rPr lang="ru-RU" b="1" i="1" dirty="0">
                <a:latin typeface="Georgia" pitchFamily="18" charset="0"/>
                <a:ea typeface="Lucida Sans Unicode"/>
              </a:rPr>
              <a:t>век 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стал самым                       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 </a:t>
            </a:r>
            <a:r>
              <a:rPr lang="ru-RU" b="1" i="1" dirty="0">
                <a:latin typeface="Georgia" pitchFamily="18" charset="0"/>
                <a:ea typeface="Lucida Sans Unicode"/>
              </a:rPr>
              <a:t>благоприятным </a:t>
            </a:r>
            <a:endParaRPr lang="en-US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для </a:t>
            </a:r>
            <a:r>
              <a:rPr lang="ru-RU" b="1" i="1" dirty="0">
                <a:latin typeface="Georgia" pitchFamily="18" charset="0"/>
                <a:ea typeface="Lucida Sans Unicode"/>
              </a:rPr>
              <a:t>р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азвития техники </a:t>
            </a:r>
          </a:p>
          <a:p>
            <a:pPr marL="114300" indent="0">
              <a:buNone/>
            </a:pPr>
            <a:r>
              <a:rPr lang="ru-RU" b="1" i="1" dirty="0" err="1" smtClean="0">
                <a:latin typeface="Georgia" pitchFamily="18" charset="0"/>
                <a:ea typeface="Lucida Sans Unicode"/>
              </a:rPr>
              <a:t>декупаж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 и </a:t>
            </a:r>
            <a:r>
              <a:rPr lang="ru-RU" b="1" i="1" dirty="0">
                <a:latin typeface="Georgia" pitchFamily="18" charset="0"/>
                <a:ea typeface="Lucida Sans Unicode"/>
              </a:rPr>
              <a:t>других рукоделий с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использованием </a:t>
            </a:r>
            <a:r>
              <a:rPr lang="ru-RU" b="1" i="1" dirty="0">
                <a:latin typeface="Georgia" pitchFamily="18" charset="0"/>
                <a:ea typeface="Lucida Sans Unicode"/>
              </a:rPr>
              <a:t>бумаги. 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17" y="1916832"/>
            <a:ext cx="45223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04056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Georgia" pitchFamily="18" charset="0"/>
                <a:ea typeface="Lucida Sans Unicode"/>
              </a:rPr>
              <a:t>«</a:t>
            </a:r>
            <a:r>
              <a:rPr lang="ru-RU" b="1" i="1" dirty="0" err="1">
                <a:latin typeface="Georgia" pitchFamily="18" charset="0"/>
                <a:ea typeface="Lucida Sans Unicode"/>
              </a:rPr>
              <a:t>Декупаж</a:t>
            </a:r>
            <a:r>
              <a:rPr lang="ru-RU" b="1" i="1" dirty="0">
                <a:latin typeface="Georgia" pitchFamily="18" charset="0"/>
                <a:ea typeface="Lucida Sans Unicode"/>
              </a:rPr>
              <a:t>» – </a:t>
            </a:r>
            <a:r>
              <a:rPr lang="ru-RU" b="1" i="1" dirty="0" err="1">
                <a:latin typeface="Georgia" pitchFamily="18" charset="0"/>
                <a:ea typeface="Lucida Sans Unicode"/>
              </a:rPr>
              <a:t>французкое</a:t>
            </a:r>
            <a:r>
              <a:rPr lang="ru-RU" b="1" i="1" dirty="0">
                <a:latin typeface="Georgia" pitchFamily="18" charset="0"/>
                <a:ea typeface="Lucida Sans Unicode"/>
              </a:rPr>
              <a:t> слово, означает «вырезать».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err="1">
                <a:latin typeface="Georgia" pitchFamily="18" charset="0"/>
                <a:ea typeface="Lucida Sans Unicode"/>
              </a:rPr>
              <a:t>Декупаж</a:t>
            </a:r>
            <a:r>
              <a:rPr lang="ru-RU" b="1" i="1" dirty="0">
                <a:latin typeface="Georgia" pitchFamily="18" charset="0"/>
                <a:ea typeface="Lucida Sans Unicode"/>
              </a:rPr>
              <a:t> - это скрупулезное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вырезание </a:t>
            </a:r>
            <a:r>
              <a:rPr lang="ru-RU" b="1" i="1" dirty="0">
                <a:latin typeface="Georgia" pitchFamily="18" charset="0"/>
                <a:ea typeface="Lucida Sans Unicode"/>
              </a:rPr>
              <a:t>изображений,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которые потом 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Наклеиваются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на </a:t>
            </a:r>
            <a:r>
              <a:rPr lang="ru-RU" b="1" i="1" dirty="0">
                <a:latin typeface="Georgia" pitchFamily="18" charset="0"/>
                <a:ea typeface="Lucida Sans Unicode"/>
              </a:rPr>
              <a:t>поверхность для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Декорирования, </a:t>
            </a:r>
            <a:r>
              <a:rPr lang="ru-RU" b="1" i="1" dirty="0">
                <a:latin typeface="Georgia" pitchFamily="18" charset="0"/>
                <a:ea typeface="Lucida Sans Unicode"/>
              </a:rPr>
              <a:t>согласно </a:t>
            </a:r>
            <a:endParaRPr lang="ru-RU" b="1" i="1" dirty="0" smtClean="0">
              <a:latin typeface="Georgia" pitchFamily="18" charset="0"/>
              <a:ea typeface="Lucida Sans Unicode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вашему </a:t>
            </a:r>
            <a:r>
              <a:rPr lang="ru-RU" b="1" i="1" dirty="0">
                <a:latin typeface="Georgia" pitchFamily="18" charset="0"/>
                <a:ea typeface="Lucida Sans Unicode"/>
              </a:rPr>
              <a:t>желанию и 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затем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покрываются нескольким</a:t>
            </a:r>
          </a:p>
          <a:p>
            <a:pPr marL="114300" indent="0">
              <a:buNone/>
            </a:pPr>
            <a:r>
              <a:rPr lang="ru-RU" b="1" i="1" dirty="0" smtClean="0">
                <a:latin typeface="Georgia" pitchFamily="18" charset="0"/>
                <a:ea typeface="Lucida Sans Unicode"/>
              </a:rPr>
              <a:t> </a:t>
            </a:r>
            <a:r>
              <a:rPr lang="ru-RU" b="1" i="1" dirty="0">
                <a:latin typeface="Georgia" pitchFamily="18" charset="0"/>
                <a:ea typeface="Lucida Sans Unicode"/>
              </a:rPr>
              <a:t>слоями лака для защиты. </a:t>
            </a:r>
            <a:endParaRPr lang="en-US" b="1" i="1" dirty="0" smtClean="0">
              <a:latin typeface="Georgia" pitchFamily="18" charset="0"/>
              <a:ea typeface="Lucida Sans Unicod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68222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82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можно украшать в технике </a:t>
            </a:r>
            <a:r>
              <a:rPr lang="ru-RU" sz="2800" dirty="0" err="1" smtClean="0"/>
              <a:t>декупаж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22837"/>
          <a:stretch/>
        </p:blipFill>
        <p:spPr>
          <a:xfrm>
            <a:off x="179512" y="1628800"/>
            <a:ext cx="2664296" cy="258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82" y="2079307"/>
            <a:ext cx="2758616" cy="206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1905000" cy="25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2"/>
          <a:stretch/>
        </p:blipFill>
        <p:spPr>
          <a:xfrm>
            <a:off x="5896407" y="1719439"/>
            <a:ext cx="2812554" cy="244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4574139"/>
            <a:ext cx="2862213" cy="192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64" y="4362527"/>
            <a:ext cx="3024336" cy="213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42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64457"/>
            <a:ext cx="3600400" cy="288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456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320"/>
            <a:ext cx="3672408" cy="361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7"/>
          <a:stretch/>
        </p:blipFill>
        <p:spPr>
          <a:xfrm>
            <a:off x="367882" y="3800845"/>
            <a:ext cx="4872514" cy="281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04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3"/>
            <a:ext cx="8219256" cy="1004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425355"/>
          </a:xfrm>
        </p:spPr>
        <p:txBody>
          <a:bodyPr/>
          <a:lstStyle/>
          <a:p>
            <a:r>
              <a:rPr lang="ru-RU" b="1" i="1" dirty="0">
                <a:latin typeface="Georgia" pitchFamily="18" charset="0"/>
                <a:ea typeface="Lucida Sans Unicode"/>
              </a:rPr>
              <a:t>В настоящее время мотивы чаще вырезаются из трехслойных салфеток, потому </a:t>
            </a:r>
            <a:r>
              <a:rPr lang="ru-RU" b="1" i="1" dirty="0" err="1">
                <a:latin typeface="Georgia" pitchFamily="18" charset="0"/>
                <a:ea typeface="Lucida Sans Unicode"/>
              </a:rPr>
              <a:t>декупаж</a:t>
            </a:r>
            <a:r>
              <a:rPr lang="ru-RU" b="1" i="1" dirty="0">
                <a:latin typeface="Georgia" pitchFamily="18" charset="0"/>
                <a:ea typeface="Lucida Sans Unicode"/>
              </a:rPr>
              <a:t> в некоторых языках получил иное название – салфеточная техника. Но приклеивающиеся мотивы не ограничиваются только салфетками. Это могут быть иллюстрации из журналов, оберточная бумага, этикетки, </a:t>
            </a:r>
            <a:r>
              <a:rPr lang="ru-RU" b="1" i="1" dirty="0" err="1">
                <a:latin typeface="Georgia" pitchFamily="18" charset="0"/>
                <a:ea typeface="Lucida Sans Unicode"/>
              </a:rPr>
              <a:t>декупажные</a:t>
            </a:r>
            <a:r>
              <a:rPr lang="ru-RU" b="1" i="1" dirty="0">
                <a:latin typeface="Georgia" pitchFamily="18" charset="0"/>
                <a:ea typeface="Lucida Sans Unicode"/>
              </a:rPr>
              <a:t> карты, в последнее время широко распространяется применение принтерных распечаток.</a:t>
            </a:r>
            <a:endParaRPr lang="ru-RU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049"/>
            <a:ext cx="2705424" cy="372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6494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79" y="404664"/>
            <a:ext cx="5574329" cy="313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6" y="4048008"/>
            <a:ext cx="3021082" cy="224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01479"/>
            <a:ext cx="3432382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02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Georgia" pitchFamily="18" charset="0"/>
                <a:ea typeface="Lucida Sans Unicode"/>
              </a:rPr>
              <a:t>Основа – 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предмет</a:t>
            </a:r>
            <a:r>
              <a:rPr lang="ru-RU" b="1" i="1" dirty="0">
                <a:latin typeface="Georgia" pitchFamily="18" charset="0"/>
                <a:ea typeface="Lucida Sans Unicode"/>
              </a:rPr>
              <a:t>, который декорируется</a:t>
            </a:r>
            <a:r>
              <a:rPr lang="ru-RU" b="1" i="1" dirty="0" smtClean="0">
                <a:latin typeface="Georgia" pitchFamily="18" charset="0"/>
                <a:ea typeface="Lucida Sans Unicode"/>
              </a:rPr>
              <a:t>.</a:t>
            </a:r>
          </a:p>
          <a:p>
            <a:r>
              <a:rPr lang="ru-RU" b="1" i="1" dirty="0" smtClean="0">
                <a:latin typeface="Georgia" pitchFamily="18" charset="0"/>
              </a:rPr>
              <a:t>Салфетки для </a:t>
            </a:r>
            <a:r>
              <a:rPr lang="ru-RU" b="1" i="1" dirty="0" err="1" smtClean="0">
                <a:latin typeface="Georgia" pitchFamily="18" charset="0"/>
              </a:rPr>
              <a:t>декупажа</a:t>
            </a:r>
            <a:r>
              <a:rPr lang="ru-RU" b="1" i="1" dirty="0" smtClean="0">
                <a:latin typeface="Georgia" pitchFamily="18" charset="0"/>
              </a:rPr>
              <a:t>.</a:t>
            </a:r>
          </a:p>
          <a:p>
            <a:r>
              <a:rPr lang="ru-RU" b="1" i="1" dirty="0" smtClean="0">
                <a:latin typeface="Georgia" pitchFamily="18" charset="0"/>
              </a:rPr>
              <a:t>Ножницы.</a:t>
            </a:r>
          </a:p>
          <a:p>
            <a:r>
              <a:rPr lang="ru-RU" b="1" i="1" dirty="0" smtClean="0">
                <a:latin typeface="Georgia" pitchFamily="18" charset="0"/>
              </a:rPr>
              <a:t>Кисть плоская.</a:t>
            </a:r>
          </a:p>
          <a:p>
            <a:r>
              <a:rPr lang="ru-RU" b="1" i="1" dirty="0" smtClean="0">
                <a:latin typeface="Georgia" pitchFamily="18" charset="0"/>
              </a:rPr>
              <a:t>Клей для </a:t>
            </a:r>
            <a:r>
              <a:rPr lang="ru-RU" b="1" i="1" dirty="0" err="1" smtClean="0">
                <a:latin typeface="Georgia" pitchFamily="18" charset="0"/>
              </a:rPr>
              <a:t>декупажа</a:t>
            </a:r>
            <a:r>
              <a:rPr lang="ru-RU" b="1" i="1" dirty="0" smtClean="0">
                <a:latin typeface="Georgia" pitchFamily="18" charset="0"/>
              </a:rPr>
              <a:t> или клей ПВА.</a:t>
            </a:r>
          </a:p>
          <a:p>
            <a:r>
              <a:rPr lang="ru-RU" b="1" i="1" dirty="0" smtClean="0">
                <a:latin typeface="Georgia" pitchFamily="18" charset="0"/>
              </a:rPr>
              <a:t>Акриловые краски.</a:t>
            </a:r>
          </a:p>
          <a:p>
            <a:r>
              <a:rPr lang="ru-RU" b="1" i="1" dirty="0" smtClean="0">
                <a:latin typeface="Georgia" pitchFamily="18" charset="0"/>
              </a:rPr>
              <a:t>Лак для закрепления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6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96544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1. Покрыть поверхность основы акриловой краской.</a:t>
            </a:r>
          </a:p>
          <a:p>
            <a:r>
              <a:rPr lang="ru-RU" b="1" dirty="0" smtClean="0">
                <a:latin typeface="Georgia" pitchFamily="18" charset="0"/>
              </a:rPr>
              <a:t>2. Наждачной бумагой зачищаем поверхность.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509" y="358501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0720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61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3823</TotalTime>
  <Words>316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Декоративно- прикладное творчество</vt:lpstr>
      <vt:lpstr>История возникновения</vt:lpstr>
      <vt:lpstr>История возникновения</vt:lpstr>
      <vt:lpstr>Что можно украшать в технике декупаж?</vt:lpstr>
      <vt:lpstr>Презентация PowerPoint</vt:lpstr>
      <vt:lpstr>Презентация PowerPoint</vt:lpstr>
      <vt:lpstr>Презентация PowerPoint</vt:lpstr>
      <vt:lpstr>Материалы </vt:lpstr>
      <vt:lpstr>Технология выполнения</vt:lpstr>
      <vt:lpstr>Технология выполнения</vt:lpstr>
      <vt:lpstr>Технология выполнения</vt:lpstr>
      <vt:lpstr>Кроссворд.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 прикладное творчество</dc:title>
  <dc:creator>Admin</dc:creator>
  <cp:lastModifiedBy>Admin</cp:lastModifiedBy>
  <cp:revision>13</cp:revision>
  <dcterms:created xsi:type="dcterms:W3CDTF">2019-09-29T21:28:10Z</dcterms:created>
  <dcterms:modified xsi:type="dcterms:W3CDTF">2019-10-21T21:33:05Z</dcterms:modified>
</cp:coreProperties>
</file>