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58" r:id="rId8"/>
    <p:sldId id="267" r:id="rId9"/>
    <p:sldId id="259" r:id="rId10"/>
    <p:sldId id="268" r:id="rId11"/>
    <p:sldId id="269" r:id="rId12"/>
    <p:sldId id="260" r:id="rId13"/>
    <p:sldId id="261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2D837E2-498F-40CD-A6A1-956BA2815169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9BE6B7A-1A3F-4290-90DB-A0D87703C1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37E2-498F-40CD-A6A1-956BA2815169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6B7A-1A3F-4290-90DB-A0D87703C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37E2-498F-40CD-A6A1-956BA2815169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6B7A-1A3F-4290-90DB-A0D87703C1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37E2-498F-40CD-A6A1-956BA2815169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6B7A-1A3F-4290-90DB-A0D87703C1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2D837E2-498F-40CD-A6A1-956BA2815169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9BE6B7A-1A3F-4290-90DB-A0D87703C1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37E2-498F-40CD-A6A1-956BA2815169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6B7A-1A3F-4290-90DB-A0D87703C1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37E2-498F-40CD-A6A1-956BA2815169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6B7A-1A3F-4290-90DB-A0D87703C1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37E2-498F-40CD-A6A1-956BA2815169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6B7A-1A3F-4290-90DB-A0D87703C1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37E2-498F-40CD-A6A1-956BA2815169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6B7A-1A3F-4290-90DB-A0D87703C1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37E2-498F-40CD-A6A1-956BA2815169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6B7A-1A3F-4290-90DB-A0D87703C1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37E2-498F-40CD-A6A1-956BA2815169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6B7A-1A3F-4290-90DB-A0D87703C1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D837E2-498F-40CD-A6A1-956BA2815169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9BE6B7A-1A3F-4290-90DB-A0D87703C1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&#1052;&#1080;&#1085;&#1091;&#1090;&#1072;%20&#1084;&#1086;&#1083;&#1095;&#1072;&#1085;&#1080;&#1103;%20-%20&#1052;&#1077;&#1090;&#1088;&#1086;&#1085;&#1086;&#1084;_(Inkompmusic.ru).mp3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14414" y="1714488"/>
            <a:ext cx="7215238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КНИГИ ПОКОЛЕНИЙ. ПАМЯТЬ О ПЕРЕЖИТОМ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(внеклассное мероприятие)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428605"/>
            <a:ext cx="8001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 – МАНСИЙСКИЙ АВТОНОМНЫЙ ОКРУГ – ЮГРА  </a:t>
            </a:r>
          </a:p>
          <a:p>
            <a:pPr algn="ctr">
              <a:defRPr/>
            </a:pPr>
            <a:r>
              <a:rPr kumimoji="1"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ТЮМЕНСКАЯ ОБЛАСТЬ</a:t>
            </a:r>
          </a:p>
          <a:p>
            <a:pPr algn="ctr">
              <a:defRPr/>
            </a:pPr>
            <a:r>
              <a:rPr kumimoji="1"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МУНИЦИПАЛЬНОЕ АВТОНОМНОЕ ОБЩЕОБРАЗОВАТЕЛЬНОЕ УЧРЕЖДЕНИЕ </a:t>
            </a:r>
          </a:p>
          <a:p>
            <a:pPr algn="ctr">
              <a:defRPr/>
            </a:pPr>
            <a:r>
              <a:rPr kumimoji="1"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ОБЩЕОБРАЗОВАТЕЛЬНАЯ ШКОЛА № 6»</a:t>
            </a:r>
          </a:p>
          <a:p>
            <a:pPr>
              <a:spcBef>
                <a:spcPts val="0"/>
              </a:spcBef>
              <a:defRPr/>
            </a:pPr>
            <a:r>
              <a:rPr kumimoji="1"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ИМ. А. И. ГОРДИЕНКО, ПОЧЁТНОГО ГРАЖДАНИНА Г.НЯГАНИ</a:t>
            </a:r>
            <a:endParaRPr kumimoji="1"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628" y="4214818"/>
            <a:ext cx="3286148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</a:p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Загороднева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Галина Васильевна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английского языка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5715016"/>
            <a:ext cx="242889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Нягань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2019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Мемориал\16266.jpeg"/>
          <p:cNvPicPr>
            <a:picLocks noChangeAspect="1" noChangeArrowheads="1"/>
          </p:cNvPicPr>
          <p:nvPr/>
        </p:nvPicPr>
        <p:blipFill>
          <a:blip r:embed="rId2" cstate="print"/>
          <a:srcRect b="164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myatnik-osvoboditelyu-nyag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pic>
        <p:nvPicPr>
          <p:cNvPr id="4" name="Минута молчания - Метроном_(Inkomp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24" y="5286388"/>
            <a:ext cx="519114" cy="519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!!!\ФОНы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914400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Ключи: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Басырова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Шамсурха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Хафизовна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Бессмертная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Фруза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Семеновна;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Гаврилов Александр Петрович;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Шамбазов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Фарид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Хафизович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Акишев Борис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Епифанович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Гордеев Михаил Петрович;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Нуйкин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Семен Петрович;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Первицких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Александр Кузьмич;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Шапкин Николай Владимирович;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Шабалин Александр Григорьевич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б)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Горбушкин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Дмитрий Петрович;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Сидоров Алексей Андреевич;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Булатов Иван Андреевич;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Вылегжанин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Николай Антонович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в) Воробьев Дмитрий Андреевич;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Алексеев Василий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Феоктистович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г) Баев Иван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петрович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Валитов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Шариф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Хасанович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Валлиулин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Гиндулла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Набиуллинович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Лебедев Леонид Алексеевич;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Вечный Николай Иванович;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Ленских Иван Степанович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ОИ ДОКУМЕНТЫ!!!\ФОНы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357290" y="928670"/>
            <a:ext cx="707236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Использованная литература: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Павленко Н.В. , автор-составитель, заведующая архивным отделом администрации города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Нягань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Москва «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Интербук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бизнес», 2003, второй выпуск, 195с.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Павленко Н.В. , автор-составитель, заведующая архивным отделом администрации города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Нягань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Москва «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Интербук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бизнес», 2005, третий выпуск, 294с.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Диск СД.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ОИ ДОКУМЕНТЫ!!!\ФОНы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D:\МОИ ДОКУМЕНТЫ!!!\ФОНы\img5.jpg"/>
          <p:cNvPicPr>
            <a:picLocks noChangeAspect="1" noChangeArrowheads="1"/>
          </p:cNvPicPr>
          <p:nvPr/>
        </p:nvPicPr>
        <p:blipFill>
          <a:blip r:embed="rId3"/>
          <a:srcRect l="44531" t="11458" r="5468" b="16666"/>
          <a:stretch>
            <a:fillRect/>
          </a:stretch>
        </p:blipFill>
        <p:spPr bwMode="auto">
          <a:xfrm>
            <a:off x="2285984" y="857232"/>
            <a:ext cx="4572032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!!!\ФОНы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User\Documents\Мемориал\1461922117_pamy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142984"/>
            <a:ext cx="7858180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Мемориал\Sc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Мемориал\Scan2.jpg"/>
          <p:cNvPicPr>
            <a:picLocks noChangeAspect="1" noChangeArrowheads="1"/>
          </p:cNvPicPr>
          <p:nvPr/>
        </p:nvPicPr>
        <p:blipFill>
          <a:blip r:embed="rId2" cstate="print"/>
          <a:srcRect t="114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Мемориал\Scan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Мемориал\Scan3.jpg"/>
          <p:cNvPicPr>
            <a:picLocks noChangeAspect="1" noChangeArrowheads="1"/>
          </p:cNvPicPr>
          <p:nvPr/>
        </p:nvPicPr>
        <p:blipFill>
          <a:blip r:embed="rId2"/>
          <a:srcRect l="-5524" b="31634"/>
          <a:stretch>
            <a:fillRect/>
          </a:stretch>
        </p:blipFill>
        <p:spPr bwMode="auto">
          <a:xfrm>
            <a:off x="-571536" y="0"/>
            <a:ext cx="97155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!!!\ФОНы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Двойная волна 3"/>
          <p:cNvSpPr/>
          <p:nvPr/>
        </p:nvSpPr>
        <p:spPr>
          <a:xfrm rot="20643087">
            <a:off x="359459" y="2056597"/>
            <a:ext cx="8174046" cy="2044902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1-го ТУРА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Мемориал\IMG-69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МОИ ДОКУМЕНТЫ!!!\ФОНы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785786" y="2214554"/>
            <a:ext cx="7358114" cy="210484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ПОДВЕДЕНИЕ ИТОГОВ 2-х ТУРОВ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99</TotalTime>
  <Words>236</Words>
  <Application>Microsoft Office PowerPoint</Application>
  <PresentationFormat>Экран (4:3)</PresentationFormat>
  <Paragraphs>43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2019-11-02T04:58:34Z</dcterms:created>
  <dcterms:modified xsi:type="dcterms:W3CDTF">2019-11-02T08:36:03Z</dcterms:modified>
</cp:coreProperties>
</file>