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76CE-6EB1-45C7-AD20-F6D8DF7680F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CAC88-296E-40C8-AB78-9B564E4033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CAC88-296E-40C8-AB78-9B564E4033B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89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FD747C7-E226-4186-8317-5F8B3ED47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3AF6-4B56-4C81-A366-8EA8F9168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02573-F093-4609-AAB5-FD150C280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244B46BA-F285-467D-96CD-936A7E77F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0354" name="Image" r:id="rId3" imgW="13003175" imgH="1612698" progId="">
              <p:embed/>
            </p:oleObj>
          </a:graphicData>
        </a:graphic>
      </p:graphicFrame>
      <p:sp>
        <p:nvSpPr>
          <p:cNvPr id="4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6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D6FC-03B3-4095-98A2-6B6D99471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0391-DA32-4D63-8337-0E99281BF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8F596-E41D-4D49-A581-99BFF2768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2AA6-3F8D-4EBE-9AA5-9CC60298C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04815-83E0-4A2E-BFE7-69DAF2403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6D7D2-41DF-4829-BA48-4EBC025B5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E2354-F444-49F3-AD0F-A451326BC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AD93-A1F0-4A58-9818-6C0FCDD1E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7403-881B-48E6-AF63-10BE24429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AEF0C1C-D6F3-4C6B-956B-745F787083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3933056"/>
            <a:ext cx="6400800" cy="23336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Тема: «ГИБКИЙ ВАЛ»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Выполнил: студент 521 группы Казанов Виталий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             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643063" y="214313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Гибкий вал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071938"/>
            <a:ext cx="4848225" cy="20002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584" name="Picture 8" descr="Гибкий вал Proxxon Микромот 110/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810000" cy="21907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2774" name="Picture 12" descr="http://e-1.com.ua/storage/images/869199375529d6c3d27089_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500438"/>
            <a:ext cx="3646487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4326657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Гибкий вал для Дремеля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39606" cy="27860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1380" name="Picture 4" descr="ostereier-gravieren-schritt-3-2_9e9457fc05 (290x194, 8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4071229" cy="27235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15714" name="Picture 2" descr="ÐÐ°ÑÑÐ¸Ð½ÐºÐ¸ Ð¿Ð¾ Ð·Ð°Ð¿ÑÐ¾ÑÑ Ð³Ð¸Ð±ÐºÐ¸Ð¹ Ð²Ð°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43314"/>
            <a:ext cx="5221410" cy="2634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10" descr="Гибкий вал с сверлильным патроном и крепежным хвостовик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3165635" cy="25003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4" name="Рисунок 3" descr="022193240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6840760" cy="3600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4848225" cy="20002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4" name="Picture 2" descr="http://www.tvoyrebenok.ru/images/presentation/math/b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02" name="Picture 2" descr="Гибкий в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8424935" cy="553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c022gl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cdb2004c022gl</Template>
  <TotalTime>21</TotalTime>
  <Words>15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cdb2004c022gl</vt:lpstr>
      <vt:lpstr>Image</vt:lpstr>
      <vt:lpstr>Тема: «ГИБКИЙ ВАЛ»  Выполнил: студент 521 группы Казанов Виталий            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ГИБКИЙ ВАЛ                Выполнил: Климов Кирилл,                                студент 521 группы</dc:title>
  <dc:creator>Александр</dc:creator>
  <cp:lastModifiedBy>oem</cp:lastModifiedBy>
  <cp:revision>5</cp:revision>
  <dcterms:created xsi:type="dcterms:W3CDTF">2016-04-20T03:54:33Z</dcterms:created>
  <dcterms:modified xsi:type="dcterms:W3CDTF">2019-04-01T09:42:29Z</dcterms:modified>
</cp:coreProperties>
</file>