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0" r:id="rId4"/>
    <p:sldId id="303" r:id="rId5"/>
    <p:sldId id="304" r:id="rId6"/>
    <p:sldId id="270" r:id="rId7"/>
    <p:sldId id="30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331472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ИКТ и цифровой информации в урочной во 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215370" cy="17526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географии высшей категории: </a:t>
            </a:r>
          </a:p>
          <a:p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Юлдашбаева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Алсу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Марсовна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929718" cy="7747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«Компьютерные являются неотъемлемой частью целостного образовательного процесса, значительно повышающей его качество»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pic>
        <p:nvPicPr>
          <p:cNvPr id="4" name="Содержимое 5" descr="V0TZX0CV9o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7143800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Современное компьютерное оборудование выступает как средство организации и оснащения образовательного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воспитательного процесса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средство для создания информационно-методических материалов и документов (планов, конспектов, методических разработок и пр.);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средство обеспечения наглядности (презентации, видеоролики, видеофильмы и другие демонстрационные формы);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как средство поиска информации (текстовой, видео- и аудио);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как средство обработки информации (фото и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видео-изображений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текстовой, статистической информации для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,);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как средство хранения информации (базы данных, методические разработки и коллекции, фото- и видеоархивы);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как средство коммуникации (сайт, электронная почта, форумы, чаты и т.п.).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«Проведение опыта, доказывающего существование атмосферного давления»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Тянутова</a:t>
            </a:r>
            <a:r>
              <a:rPr lang="ru-RU" sz="2800" dirty="0" smtClean="0"/>
              <a:t> Дарья</a:t>
            </a:r>
            <a:endParaRPr lang="ru-RU" sz="2800" dirty="0"/>
          </a:p>
        </p:txBody>
      </p:sp>
      <p:pic>
        <p:nvPicPr>
          <p:cNvPr id="7" name="Содержимое 6" descr="Никитина Тан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357430"/>
            <a:ext cx="3357586" cy="450057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Никитина Таня</a:t>
            </a:r>
            <a:endParaRPr lang="ru-RU" sz="2800" dirty="0"/>
          </a:p>
        </p:txBody>
      </p:sp>
      <p:pic>
        <p:nvPicPr>
          <p:cNvPr id="8" name="Содержимое 7" descr="Тянутова Дарь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85786" y="2357430"/>
            <a:ext cx="3392094" cy="4500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Географические карты с интернета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4282" y="1535113"/>
            <a:ext cx="342902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Политическая карта Африки</a:t>
            </a:r>
            <a:endParaRPr lang="ru-RU" dirty="0"/>
          </a:p>
        </p:txBody>
      </p:sp>
      <p:pic>
        <p:nvPicPr>
          <p:cNvPr id="12" name="Содержимое 11" descr="19024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95454"/>
            <a:ext cx="3486974" cy="4362545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643049"/>
            <a:ext cx="4041775" cy="714381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Административная карта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karta-rossii-s-gorodam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29058" y="3021892"/>
            <a:ext cx="5214943" cy="3336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                </a:t>
            </a:r>
            <a:endParaRPr lang="ru-RU" dirty="0"/>
          </a:p>
        </p:txBody>
      </p:sp>
      <p:pic>
        <p:nvPicPr>
          <p:cNvPr id="12" name="Содержимое 7" descr="GOPR57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428736"/>
            <a:ext cx="4786314" cy="4237449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0" y="1285860"/>
            <a:ext cx="4286248" cy="5214974"/>
          </a:xfrm>
        </p:spPr>
        <p:txBody>
          <a:bodyPr>
            <a:normAutofit/>
          </a:bodyPr>
          <a:lstStyle/>
          <a:p>
            <a:pPr marL="179388" indent="-179388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Привлечение учащихся к подготовке мероприятий с использованием ИКТ, помогает им овладеть навыками рационального использования компьютера. вместо часового сидения в  играх ребенок учится использовать различные программы, такие как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сможет проявить себя и  реализовать свои творческие способности. Выступая с презентациями дети учатся говорить, ощущают удовлетворение от собственных успехов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«Компьютерные технологии в настоящий момент неотъемлемая часть целостного образовательного процесса, значительно повышающей его качество».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105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Использование ИКТ и цифровой информации в урочной во  внеурочной деятельности </vt:lpstr>
      <vt:lpstr>«Компьютерные являются неотъемлемой частью целостного образовательного процесса, значительно повышающей его качество» </vt:lpstr>
      <vt:lpstr>Современное компьютерное оборудование выступает как средство организации и оснащения образовательного  и воспитательного процесса</vt:lpstr>
      <vt:lpstr> «Проведение опыта, доказывающего существование атмосферного давления»</vt:lpstr>
      <vt:lpstr>Географические карты с интернета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и цифровой информации в урочной во  внеурочной деятельности </dc:title>
  <dc:creator>Admin</dc:creator>
  <cp:lastModifiedBy>алсу</cp:lastModifiedBy>
  <cp:revision>65</cp:revision>
  <dcterms:created xsi:type="dcterms:W3CDTF">2019-03-15T15:26:04Z</dcterms:created>
  <dcterms:modified xsi:type="dcterms:W3CDTF">2019-04-12T07:35:31Z</dcterms:modified>
</cp:coreProperties>
</file>