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728192"/>
          </a:xfrm>
        </p:spPr>
        <p:txBody>
          <a:bodyPr>
            <a:normAutofit/>
          </a:bodyPr>
          <a:lstStyle/>
          <a:p>
            <a:r>
              <a:rPr lang="ru-RU" smtClean="0"/>
              <a:t>Сложение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отрицательных чисел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математики: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Чит</a:t>
            </a:r>
            <a:r>
              <a:rPr lang="ru-RU" dirty="0" smtClean="0">
                <a:solidFill>
                  <a:schemeClr val="tx1"/>
                </a:solidFill>
              </a:rPr>
              <a:t> Марина </a:t>
            </a:r>
            <a:r>
              <a:rPr lang="ru-RU" dirty="0" err="1" smtClean="0">
                <a:solidFill>
                  <a:schemeClr val="tx1"/>
                </a:solidFill>
              </a:rPr>
              <a:t>Маннайовна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1 группы</a:t>
            </a:r>
            <a:endParaRPr lang="ru-RU" dirty="0"/>
          </a:p>
        </p:txBody>
      </p:sp>
      <p:pic>
        <p:nvPicPr>
          <p:cNvPr id="4" name="Объект 3" descr="Снежный барс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0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SchoolBook-Regular"/>
                <a:cs typeface="Times New Roman"/>
              </a:rPr>
              <a:t>	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SchoolBook-Regular"/>
                <a:cs typeface="Times New Roman"/>
              </a:rPr>
              <a:t>В </a:t>
            </a:r>
            <a:r>
              <a:rPr lang="ru-RU" sz="9600" dirty="0">
                <a:solidFill>
                  <a:srgbClr val="000000"/>
                </a:solidFill>
                <a:latin typeface="Times New Roman"/>
                <a:ea typeface="SchoolBook-Regular"/>
                <a:cs typeface="Times New Roman"/>
              </a:rPr>
              <a:t>Туве снежного барса называют </a:t>
            </a:r>
            <a:r>
              <a:rPr lang="ru-RU" sz="9600" dirty="0" err="1">
                <a:solidFill>
                  <a:srgbClr val="000000"/>
                </a:solidFill>
                <a:latin typeface="Times New Roman"/>
                <a:ea typeface="SchoolBook-Regular"/>
                <a:cs typeface="Times New Roman"/>
              </a:rPr>
              <a:t>ирбиш</a:t>
            </a:r>
            <a:r>
              <a:rPr lang="ru-RU" sz="9600" dirty="0">
                <a:solidFill>
                  <a:srgbClr val="000000"/>
                </a:solidFill>
                <a:latin typeface="Times New Roman"/>
                <a:ea typeface="SchoolBook-Regular"/>
                <a:cs typeface="Times New Roman"/>
              </a:rPr>
              <a:t>, всегда почитали «Хозяин гор». Он – родственник льва, тигра, леопарда и домашней кошки. Их так и называют – кошачьи. Самые сильные животные в своих краях.  Около 40 – 60 особей снежного барса обитает в республике Тува. Следы пребывания и сами животные встречаются в хребтах </a:t>
            </a:r>
            <a:r>
              <a:rPr lang="ru-RU" sz="9600" dirty="0" err="1">
                <a:solidFill>
                  <a:srgbClr val="000000"/>
                </a:solidFill>
                <a:latin typeface="Times New Roman"/>
                <a:ea typeface="SchoolBook-Regular"/>
                <a:cs typeface="Times New Roman"/>
              </a:rPr>
              <a:t>Монгун</a:t>
            </a:r>
            <a:r>
              <a:rPr lang="ru-RU" sz="9600" dirty="0">
                <a:solidFill>
                  <a:srgbClr val="000000"/>
                </a:solidFill>
                <a:latin typeface="Times New Roman"/>
                <a:ea typeface="SchoolBook-Regular"/>
                <a:cs typeface="Times New Roman"/>
              </a:rPr>
              <a:t>-Тайга. Одна из самых серьезных угроз для снежного барса – браконьерство. Продают шкуру за большие деньги. Продолжительность жизни барсов  составляет 10 – 15 лет. Одним махом перепрыгивает барс ущелья шириной до 10 метров, одним прыжком ловко может преодолеть высоту в 3 метра.</a:t>
            </a:r>
            <a:endParaRPr lang="ru-RU" sz="9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0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2 группы</a:t>
            </a:r>
            <a:endParaRPr lang="ru-RU" dirty="0"/>
          </a:p>
        </p:txBody>
      </p:sp>
      <p:pic>
        <p:nvPicPr>
          <p:cNvPr id="4" name="Объект 3" descr="архар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244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39081" y="162880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Архар красивое стройное животное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является самым большим </a:t>
            </a:r>
            <a:endParaRPr lang="ru-RU" b="1" dirty="0" smtClean="0"/>
          </a:p>
          <a:p>
            <a:r>
              <a:rPr lang="ru-RU" b="1" dirty="0" smtClean="0"/>
              <a:t>представителем  </a:t>
            </a:r>
            <a:r>
              <a:rPr lang="ru-RU" b="1" dirty="0"/>
              <a:t>рода баранов</a:t>
            </a:r>
            <a:r>
              <a:rPr lang="ru-RU" b="1" dirty="0" smtClean="0"/>
              <a:t>.</a:t>
            </a:r>
          </a:p>
          <a:p>
            <a:r>
              <a:rPr lang="ru-RU" b="1" dirty="0"/>
              <a:t>Отличительная особенность, это </a:t>
            </a:r>
            <a:endParaRPr lang="ru-RU" b="1" dirty="0" smtClean="0"/>
          </a:p>
          <a:p>
            <a:r>
              <a:rPr lang="ru-RU" b="1" dirty="0" smtClean="0"/>
              <a:t>его </a:t>
            </a:r>
            <a:r>
              <a:rPr lang="ru-RU" b="1" dirty="0"/>
              <a:t>рога, которые закручены в спираль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Они могут вырастать в длину до 180см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и весить около 30 кг. Врагов у них много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волки, росомаха, рысь, хищные птицы 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/>
              <a:t>беркут, бородач) атакуют маленьких ягнят. </a:t>
            </a:r>
            <a:endParaRPr lang="ru-RU" b="1" dirty="0" smtClean="0"/>
          </a:p>
          <a:p>
            <a:r>
              <a:rPr lang="ru-RU" b="1" dirty="0" smtClean="0"/>
              <a:t>Много </a:t>
            </a:r>
            <a:r>
              <a:rPr lang="ru-RU" b="1" dirty="0"/>
              <a:t>гибнет архаров, когда сходят </a:t>
            </a:r>
            <a:endParaRPr lang="ru-RU" b="1" dirty="0" smtClean="0"/>
          </a:p>
          <a:p>
            <a:r>
              <a:rPr lang="ru-RU" b="1" dirty="0" smtClean="0"/>
              <a:t>снежные </a:t>
            </a:r>
            <a:r>
              <a:rPr lang="ru-RU" b="1" dirty="0"/>
              <a:t>лавины с гор. </a:t>
            </a:r>
          </a:p>
        </p:txBody>
      </p:sp>
    </p:spTree>
    <p:extLst>
      <p:ext uri="{BB962C8B-B14F-4D97-AF65-F5344CB8AC3E}">
        <p14:creationId xmlns:p14="http://schemas.microsoft.com/office/powerpoint/2010/main" val="11323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3 группы</a:t>
            </a:r>
            <a:endParaRPr lang="ru-RU" dirty="0"/>
          </a:p>
        </p:txBody>
      </p:sp>
      <p:pic>
        <p:nvPicPr>
          <p:cNvPr id="4" name="Объект 3" descr="манул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3"/>
            <a:ext cx="475252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48064" y="1268760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 Туве манул охраняется в заповеднике «</a:t>
            </a:r>
            <a:r>
              <a:rPr lang="ru-RU" b="1" dirty="0" err="1">
                <a:solidFill>
                  <a:prstClr val="black"/>
                </a:solidFill>
              </a:rPr>
              <a:t>Убсунурская</a:t>
            </a:r>
            <a:r>
              <a:rPr lang="ru-RU" b="1" dirty="0">
                <a:solidFill>
                  <a:prstClr val="black"/>
                </a:solidFill>
              </a:rPr>
              <a:t> котловина». В Красную книгу республики (2002) внесен как восстанавливающийся вид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333333"/>
                </a:solidFill>
                <a:latin typeface="Tahoma"/>
              </a:rPr>
              <a:t>Зверек размером с домашнюю кошку. Масса 2,5–4,5 кг. Длина тела 48–62 см, длина хвоста 21–31, длина уха 4–5 см. </a:t>
            </a:r>
            <a:r>
              <a:rPr lang="ru-RU" dirty="0" smtClean="0">
                <a:solidFill>
                  <a:srgbClr val="333333"/>
                </a:solidFill>
                <a:latin typeface="Tahoma"/>
              </a:rPr>
              <a:t>Мех </a:t>
            </a:r>
            <a:r>
              <a:rPr lang="ru-RU" dirty="0">
                <a:solidFill>
                  <a:srgbClr val="333333"/>
                </a:solidFill>
                <a:latin typeface="Tahoma"/>
              </a:rPr>
              <a:t>очень </a:t>
            </a:r>
            <a:r>
              <a:rPr lang="ru-RU" dirty="0" smtClean="0">
                <a:solidFill>
                  <a:srgbClr val="333333"/>
                </a:solidFill>
                <a:latin typeface="Tahoma"/>
              </a:rPr>
              <a:t>длинный, пушистый. Встречается </a:t>
            </a:r>
            <a:r>
              <a:rPr lang="ru-RU" dirty="0">
                <a:solidFill>
                  <a:srgbClr val="333333"/>
                </a:solidFill>
                <a:latin typeface="Tahoma"/>
              </a:rPr>
              <a:t> у россыпей камней, на останцах или в </a:t>
            </a:r>
            <a:r>
              <a:rPr lang="ru-RU" dirty="0" smtClean="0">
                <a:solidFill>
                  <a:srgbClr val="333333"/>
                </a:solidFill>
                <a:latin typeface="Tahoma"/>
              </a:rPr>
              <a:t>скалах.</a:t>
            </a:r>
            <a:r>
              <a:rPr lang="ru-RU" dirty="0">
                <a:solidFill>
                  <a:srgbClr val="333333"/>
                </a:solidFill>
                <a:latin typeface="Tahoma"/>
              </a:rPr>
              <a:t> Питается в основном пищухами и мелкими грызунами, также насекомыми, птицами и ягодами (шиповник, боярышник</a:t>
            </a:r>
            <a:r>
              <a:rPr lang="ru-RU" dirty="0" smtClean="0">
                <a:solidFill>
                  <a:srgbClr val="333333"/>
                </a:solidFill>
                <a:latin typeface="Tahoma"/>
              </a:rPr>
              <a:t>).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4 группы</a:t>
            </a:r>
            <a:endParaRPr lang="ru-RU" dirty="0"/>
          </a:p>
        </p:txBody>
      </p:sp>
      <p:pic>
        <p:nvPicPr>
          <p:cNvPr id="4" name="Объект 3" descr="Красный волк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9"/>
            <a:ext cx="439248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60032" y="1217849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Этот вид похож и на лису, и на </a:t>
            </a:r>
            <a:r>
              <a:rPr lang="ru-RU" b="1" dirty="0" smtClean="0"/>
              <a:t>волка. У </a:t>
            </a:r>
            <a:r>
              <a:rPr lang="ru-RU" b="1" dirty="0"/>
              <a:t>красных волков отлично развит слух. </a:t>
            </a:r>
            <a:r>
              <a:rPr lang="ru-RU" b="1" dirty="0" smtClean="0"/>
              <a:t>Спящие </a:t>
            </a:r>
            <a:r>
              <a:rPr lang="ru-RU" b="1" dirty="0"/>
              <a:t>животные улавливают </a:t>
            </a:r>
            <a:r>
              <a:rPr lang="ru-RU" b="1" dirty="0" smtClean="0"/>
              <a:t>шелест </a:t>
            </a:r>
            <a:r>
              <a:rPr lang="ru-RU" b="1" dirty="0"/>
              <a:t>бумаги на расстоянии </a:t>
            </a:r>
            <a:r>
              <a:rPr lang="ru-RU" b="1" dirty="0" smtClean="0"/>
              <a:t>10метров.Он </a:t>
            </a:r>
            <a:r>
              <a:rPr lang="ru-RU" b="1" dirty="0"/>
              <a:t>хорошо плавает и не </a:t>
            </a:r>
            <a:r>
              <a:rPr lang="ru-RU" b="1" dirty="0" smtClean="0"/>
              <a:t>боится </a:t>
            </a:r>
            <a:r>
              <a:rPr lang="ru-RU" b="1" dirty="0"/>
              <a:t>холодной воды</a:t>
            </a:r>
            <a:r>
              <a:rPr lang="ru-RU" b="1" dirty="0" smtClean="0"/>
              <a:t>.</a:t>
            </a:r>
            <a:r>
              <a:rPr lang="ru-RU" b="1" dirty="0">
                <a:solidFill>
                  <a:srgbClr val="373737"/>
                </a:solidFill>
                <a:latin typeface="tahoma"/>
              </a:rPr>
              <a:t> Жив</a:t>
            </a:r>
            <a:r>
              <a:rPr lang="ru-RU" dirty="0">
                <a:solidFill>
                  <a:srgbClr val="373737"/>
                </a:solidFill>
                <a:latin typeface="tahoma"/>
              </a:rPr>
              <a:t>отные виртуозно </a:t>
            </a:r>
            <a:r>
              <a:rPr lang="ru-RU" dirty="0" smtClean="0">
                <a:solidFill>
                  <a:srgbClr val="373737"/>
                </a:solidFill>
                <a:latin typeface="tahoma"/>
              </a:rPr>
              <a:t>и </a:t>
            </a:r>
            <a:r>
              <a:rPr lang="ru-RU" dirty="0">
                <a:solidFill>
                  <a:srgbClr val="373737"/>
                </a:solidFill>
                <a:latin typeface="tahoma"/>
              </a:rPr>
              <a:t>далеко прыгают, быстро бегают. </a:t>
            </a:r>
            <a:endParaRPr lang="ru-RU" dirty="0" smtClean="0">
              <a:solidFill>
                <a:srgbClr val="373737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373737"/>
                </a:solidFill>
                <a:latin typeface="tahoma"/>
              </a:rPr>
              <a:t>Говорят</a:t>
            </a:r>
            <a:r>
              <a:rPr lang="ru-RU" dirty="0">
                <a:solidFill>
                  <a:srgbClr val="373737"/>
                </a:solidFill>
                <a:latin typeface="tahoma"/>
              </a:rPr>
              <a:t>, что волки чуткие и осторожные</a:t>
            </a:r>
            <a:r>
              <a:rPr lang="ru-RU" dirty="0" smtClean="0">
                <a:solidFill>
                  <a:srgbClr val="373737"/>
                </a:solidFill>
                <a:latin typeface="tahoma"/>
              </a:rPr>
              <a:t>, </a:t>
            </a:r>
            <a:r>
              <a:rPr lang="ru-RU" dirty="0">
                <a:solidFill>
                  <a:srgbClr val="373737"/>
                </a:solidFill>
                <a:latin typeface="tahoma"/>
              </a:rPr>
              <a:t>их практически невозможно выследить </a:t>
            </a:r>
            <a:r>
              <a:rPr lang="ru-RU" dirty="0" smtClean="0">
                <a:solidFill>
                  <a:srgbClr val="373737"/>
                </a:solidFill>
                <a:latin typeface="tahoma"/>
              </a:rPr>
              <a:t>или </a:t>
            </a:r>
            <a:r>
              <a:rPr lang="ru-RU" dirty="0">
                <a:solidFill>
                  <a:srgbClr val="373737"/>
                </a:solidFill>
                <a:latin typeface="tahoma"/>
              </a:rPr>
              <a:t>обмануть. Они неожиданно появляются</a:t>
            </a:r>
            <a:r>
              <a:rPr lang="ru-RU" dirty="0" smtClean="0">
                <a:solidFill>
                  <a:srgbClr val="373737"/>
                </a:solidFill>
                <a:latin typeface="tahoma"/>
              </a:rPr>
              <a:t>, </a:t>
            </a:r>
            <a:r>
              <a:rPr lang="ru-RU" dirty="0">
                <a:solidFill>
                  <a:srgbClr val="373737"/>
                </a:solidFill>
                <a:latin typeface="tahoma"/>
              </a:rPr>
              <a:t>и также неожиданно исчезают.</a:t>
            </a:r>
            <a:endParaRPr lang="ru-RU" dirty="0">
              <a:solidFill>
                <a:srgbClr val="373737"/>
              </a:solidFill>
              <a:latin typeface="DINPro"/>
            </a:endParaRPr>
          </a:p>
          <a:p>
            <a:pPr algn="just"/>
            <a:r>
              <a:rPr lang="ru-RU" dirty="0">
                <a:solidFill>
                  <a:srgbClr val="373737"/>
                </a:solidFill>
                <a:latin typeface="DINPro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6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Сообщение </a:t>
            </a:r>
            <a:r>
              <a:rPr lang="ru-RU" dirty="0"/>
              <a:t>5</a:t>
            </a:r>
            <a:r>
              <a:rPr lang="ru-RU" dirty="0" smtClean="0"/>
              <a:t> группы</a:t>
            </a:r>
            <a:endParaRPr lang="ru-RU" dirty="0"/>
          </a:p>
        </p:txBody>
      </p:sp>
      <p:pic>
        <p:nvPicPr>
          <p:cNvPr id="4" name="Объект 3" descr="Тувинский боб ё р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673493" cy="34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97404" y="1412776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Единственная сохранившаяся до наших дней популяция обитает только на реке </a:t>
            </a:r>
            <a:r>
              <a:rPr lang="ru-RU" sz="2000" b="1" dirty="0" err="1" smtClean="0"/>
              <a:t>Азас</a:t>
            </a:r>
            <a:r>
              <a:rPr lang="ru-RU" sz="2000" b="1" dirty="0" smtClean="0"/>
              <a:t> в ее </a:t>
            </a:r>
            <a:r>
              <a:rPr lang="ru-RU" sz="2000" b="1" dirty="0" err="1" smtClean="0"/>
              <a:t>нижнеми</a:t>
            </a:r>
            <a:r>
              <a:rPr lang="ru-RU" sz="2000" b="1" dirty="0" smtClean="0"/>
              <a:t> среднем течении. </a:t>
            </a:r>
            <a:r>
              <a:rPr lang="ru-RU" sz="2000" b="1" dirty="0" err="1" smtClean="0"/>
              <a:t>Азасские</a:t>
            </a:r>
            <a:r>
              <a:rPr lang="ru-RU" sz="2000" b="1" dirty="0" smtClean="0"/>
              <a:t> бобры устраивают жилища в норах со входом под водой на глубине 1,5 – 2 м наиболее активны в темное время суток, питаются корой и молодыми побегами мягких лиственных пород деревьев (ивы, тополя, осины и березы)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739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Сообщение учащихся 6 группы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680519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64088" y="1268760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Животное кабарга – это одна </a:t>
            </a:r>
            <a:r>
              <a:rPr lang="ru-RU" dirty="0" smtClean="0"/>
              <a:t>из</a:t>
            </a:r>
          </a:p>
          <a:p>
            <a:r>
              <a:rPr lang="ru-RU" dirty="0" smtClean="0"/>
              <a:t> </a:t>
            </a:r>
            <a:r>
              <a:rPr lang="ru-RU" dirty="0"/>
              <a:t>разновидностей оленей</a:t>
            </a:r>
            <a:r>
              <a:rPr lang="ru-RU" dirty="0" smtClean="0"/>
              <a:t>.</a:t>
            </a:r>
            <a:r>
              <a:rPr lang="ru-RU" dirty="0"/>
              <a:t> Этот олень имеет два передних клыка, которые растут из верхней челюсти. Излюбленным местом кабарги является лес. Поэтому именно здесь животное проводит большую часть времени. Этот вид оленя привык к одиночному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5126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Сложение  отрицательных чисел</vt:lpstr>
      <vt:lpstr>Сообщение 1 группы</vt:lpstr>
      <vt:lpstr>Презентация PowerPoint</vt:lpstr>
      <vt:lpstr>Сообщение 2 группы</vt:lpstr>
      <vt:lpstr>Сообщение 3 группы</vt:lpstr>
      <vt:lpstr>Сообщение 4 группы</vt:lpstr>
      <vt:lpstr>Сообщение 5 группы</vt:lpstr>
      <vt:lpstr>Сообщение учащихся 6 группы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положительных и отрицательных чисел</dc:title>
  <dc:creator>Io</dc:creator>
  <cp:lastModifiedBy>Chayan Chit</cp:lastModifiedBy>
  <cp:revision>15</cp:revision>
  <dcterms:created xsi:type="dcterms:W3CDTF">2017-10-15T02:01:59Z</dcterms:created>
  <dcterms:modified xsi:type="dcterms:W3CDTF">2020-12-08T04:46:22Z</dcterms:modified>
</cp:coreProperties>
</file>