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3" r:id="rId6"/>
    <p:sldId id="260" r:id="rId7"/>
    <p:sldId id="266" r:id="rId8"/>
    <p:sldId id="261" r:id="rId9"/>
    <p:sldId id="268" r:id="rId10"/>
    <p:sldId id="267" r:id="rId11"/>
    <p:sldId id="265" r:id="rId12"/>
    <p:sldId id="262" r:id="rId13"/>
    <p:sldId id="273" r:id="rId14"/>
    <p:sldId id="264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9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1416" y="1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D6272B-DAD1-419A-B4FD-D2FFE5CC2FF9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7DAD84-56CF-4F85-B07F-2FAF2356E471}">
      <dgm:prSet phldrT="[Текст]" custT="1"/>
      <dgm:spPr/>
      <dgm:t>
        <a:bodyPr/>
        <a:lstStyle/>
        <a:p>
          <a:r>
            <a: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54(Т)</a:t>
          </a:r>
          <a:endParaRPr lang="ru-RU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89ED04-D44B-4D98-AB6A-ADE856B3B889}" type="parTrans" cxnId="{C922BADE-E504-4829-91DF-ABCDA8D6F434}">
      <dgm:prSet/>
      <dgm:spPr/>
      <dgm:t>
        <a:bodyPr/>
        <a:lstStyle/>
        <a:p>
          <a:endParaRPr lang="ru-RU"/>
        </a:p>
      </dgm:t>
    </dgm:pt>
    <dgm:pt modelId="{874E2362-223B-48D1-B237-454053948D03}" type="sibTrans" cxnId="{C922BADE-E504-4829-91DF-ABCDA8D6F434}">
      <dgm:prSet/>
      <dgm:spPr/>
      <dgm:t>
        <a:bodyPr/>
        <a:lstStyle/>
        <a:p>
          <a:endParaRPr lang="ru-RU"/>
        </a:p>
      </dgm:t>
    </dgm:pt>
    <dgm:pt modelId="{C3761C21-0B86-48BE-9777-EB68CF2691A8}">
      <dgm:prSet custT="1"/>
      <dgm:spPr/>
      <dgm:t>
        <a:bodyPr/>
        <a:lstStyle/>
        <a:p>
          <a:r>
            <a: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480(А)</a:t>
          </a:r>
          <a:endParaRPr lang="ru-RU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A185B1-AD41-4628-BAD1-2DF54E7D1333}" type="parTrans" cxnId="{47CB52C0-DC4B-4C8E-9C56-ED157933F3E3}">
      <dgm:prSet/>
      <dgm:spPr/>
      <dgm:t>
        <a:bodyPr/>
        <a:lstStyle/>
        <a:p>
          <a:endParaRPr lang="ru-RU"/>
        </a:p>
      </dgm:t>
    </dgm:pt>
    <dgm:pt modelId="{B11DD768-FF7B-4A47-9C2E-240AE2CD2F3E}" type="sibTrans" cxnId="{47CB52C0-DC4B-4C8E-9C56-ED157933F3E3}">
      <dgm:prSet/>
      <dgm:spPr/>
      <dgm:t>
        <a:bodyPr/>
        <a:lstStyle/>
        <a:p>
          <a:endParaRPr lang="ru-RU"/>
        </a:p>
      </dgm:t>
    </dgm:pt>
    <dgm:pt modelId="{5D6407B3-2495-4531-8696-95233B7312CB}">
      <dgm:prSet phldrT="[Текст]" custT="1"/>
      <dgm:spPr/>
      <dgm:t>
        <a:bodyPr/>
        <a:lstStyle/>
        <a:p>
          <a:r>
            <a: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12(Е)</a:t>
          </a:r>
          <a:endParaRPr lang="ru-RU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8F1948-DAF5-447E-B6F6-5A82638485EA}" type="parTrans" cxnId="{DF2F3385-591A-4FBB-8C3A-AC53EEEA854B}">
      <dgm:prSet/>
      <dgm:spPr/>
      <dgm:t>
        <a:bodyPr/>
        <a:lstStyle/>
        <a:p>
          <a:endParaRPr lang="ru-RU"/>
        </a:p>
      </dgm:t>
    </dgm:pt>
    <dgm:pt modelId="{00F640FD-8E36-4874-8444-4214673FA273}" type="sibTrans" cxnId="{DF2F3385-591A-4FBB-8C3A-AC53EEEA854B}">
      <dgm:prSet/>
      <dgm:spPr/>
      <dgm:t>
        <a:bodyPr/>
        <a:lstStyle/>
        <a:p>
          <a:endParaRPr lang="ru-RU"/>
        </a:p>
      </dgm:t>
    </dgm:pt>
    <dgm:pt modelId="{61C044CC-EDD7-4257-B3B6-D3AA04EACF55}">
      <dgm:prSet phldrT="[Текст]" custT="1"/>
      <dgm:spPr/>
      <dgm:t>
        <a:bodyPr/>
        <a:lstStyle/>
        <a:p>
          <a:r>
            <a: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63(А)</a:t>
          </a:r>
          <a:endParaRPr lang="ru-RU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081BDB-1F47-451A-9546-3864B80A90CF}" type="parTrans" cxnId="{7EFB37CC-752A-4FE2-A785-1D77819A1664}">
      <dgm:prSet/>
      <dgm:spPr/>
      <dgm:t>
        <a:bodyPr/>
        <a:lstStyle/>
        <a:p>
          <a:endParaRPr lang="ru-RU"/>
        </a:p>
      </dgm:t>
    </dgm:pt>
    <dgm:pt modelId="{1AB75C53-9E54-4773-A002-591BE443D009}" type="sibTrans" cxnId="{7EFB37CC-752A-4FE2-A785-1D77819A1664}">
      <dgm:prSet/>
      <dgm:spPr/>
      <dgm:t>
        <a:bodyPr/>
        <a:lstStyle/>
        <a:p>
          <a:endParaRPr lang="ru-RU"/>
        </a:p>
      </dgm:t>
    </dgm:pt>
    <dgm:pt modelId="{5C09E506-EE8C-4B69-B5E3-75FD1A9175D2}">
      <dgm:prSet phldrT="[Текст]" custT="1"/>
      <dgm:spPr/>
      <dgm:t>
        <a:bodyPr/>
        <a:lstStyle/>
        <a:p>
          <a:r>
            <a: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64(К)</a:t>
          </a:r>
          <a:endParaRPr lang="ru-RU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AFA86C-B937-445F-930B-FD97139D1C35}" type="parTrans" cxnId="{2A723937-220C-4D24-90EC-58282613898C}">
      <dgm:prSet/>
      <dgm:spPr/>
      <dgm:t>
        <a:bodyPr/>
        <a:lstStyle/>
        <a:p>
          <a:endParaRPr lang="ru-RU"/>
        </a:p>
      </dgm:t>
    </dgm:pt>
    <dgm:pt modelId="{2281DA0E-7F26-4A0C-B261-ACC8CACE69C4}" type="sibTrans" cxnId="{2A723937-220C-4D24-90EC-58282613898C}">
      <dgm:prSet/>
      <dgm:spPr/>
      <dgm:t>
        <a:bodyPr/>
        <a:lstStyle/>
        <a:p>
          <a:endParaRPr lang="ru-RU"/>
        </a:p>
      </dgm:t>
    </dgm:pt>
    <dgm:pt modelId="{1DEF1D9D-D48F-4E09-8222-DB859C4A0077}">
      <dgm:prSet phldrT="[Текст]" custT="1"/>
      <dgm:spPr/>
      <dgm:t>
        <a:bodyPr/>
        <a:lstStyle/>
        <a:p>
          <a:r>
            <a: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3000(Р)</a:t>
          </a:r>
          <a:endParaRPr lang="ru-RU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C2BDE4-B0C7-4C12-A4BB-124482B7FEA9}" type="parTrans" cxnId="{914EFA79-29A1-4243-B057-F226E264AA03}">
      <dgm:prSet/>
      <dgm:spPr/>
      <dgm:t>
        <a:bodyPr/>
        <a:lstStyle/>
        <a:p>
          <a:endParaRPr lang="ru-RU"/>
        </a:p>
      </dgm:t>
    </dgm:pt>
    <dgm:pt modelId="{B81EE1EC-A057-4F4E-841A-F0C8BB6CD2D0}" type="sibTrans" cxnId="{914EFA79-29A1-4243-B057-F226E264AA03}">
      <dgm:prSet/>
      <dgm:spPr/>
      <dgm:t>
        <a:bodyPr/>
        <a:lstStyle/>
        <a:p>
          <a:endParaRPr lang="ru-RU"/>
        </a:p>
      </dgm:t>
    </dgm:pt>
    <dgm:pt modelId="{1D211159-FEF2-4A0E-AF83-BF6218A5DDD8}" type="pres">
      <dgm:prSet presAssocID="{29D6272B-DAD1-419A-B4FD-D2FFE5CC2FF9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2CF7B0CC-53B3-4A22-ABF3-18BC1EBBEF54}" type="pres">
      <dgm:prSet presAssocID="{157DAD84-56CF-4F85-B07F-2FAF2356E471}" presName="noChildren" presStyleCnt="0"/>
      <dgm:spPr/>
    </dgm:pt>
    <dgm:pt modelId="{C8E17514-0FD3-4C3D-B035-9EA77FD085CC}" type="pres">
      <dgm:prSet presAssocID="{157DAD84-56CF-4F85-B07F-2FAF2356E471}" presName="gap" presStyleCnt="0"/>
      <dgm:spPr/>
    </dgm:pt>
    <dgm:pt modelId="{8483FFB3-FCBB-4779-A3FA-4ACFCBFE3935}" type="pres">
      <dgm:prSet presAssocID="{157DAD84-56CF-4F85-B07F-2FAF2356E471}" presName="medCircle2" presStyleLbl="vennNode1" presStyleIdx="0" presStyleCnt="6" custScaleX="586510" custScaleY="173387" custLinFactNeighborX="-33716" custLinFactNeighborY="42406"/>
      <dgm:spPr/>
    </dgm:pt>
    <dgm:pt modelId="{24018054-9CAF-4DA5-9B7C-1CD9321B88F9}" type="pres">
      <dgm:prSet presAssocID="{157DAD84-56CF-4F85-B07F-2FAF2356E471}" presName="txLvlOnly1" presStyleLbl="revTx" presStyleIdx="0" presStyleCnt="6" custLinFactNeighborX="-34575" custLinFactNeighborY="41338"/>
      <dgm:spPr/>
      <dgm:t>
        <a:bodyPr/>
        <a:lstStyle/>
        <a:p>
          <a:endParaRPr lang="ru-RU"/>
        </a:p>
      </dgm:t>
    </dgm:pt>
    <dgm:pt modelId="{BD1F87C1-636F-4BCD-88B0-D45AC8B4B1F1}" type="pres">
      <dgm:prSet presAssocID="{C3761C21-0B86-48BE-9777-EB68CF2691A8}" presName="noChildren" presStyleCnt="0"/>
      <dgm:spPr/>
    </dgm:pt>
    <dgm:pt modelId="{264219A0-3D4A-4DC9-A9AC-AC26D9FE40FD}" type="pres">
      <dgm:prSet presAssocID="{C3761C21-0B86-48BE-9777-EB68CF2691A8}" presName="gap" presStyleCnt="0"/>
      <dgm:spPr/>
    </dgm:pt>
    <dgm:pt modelId="{6D3538C1-EA03-4651-B0D4-6BC7F720D3FE}" type="pres">
      <dgm:prSet presAssocID="{C3761C21-0B86-48BE-9777-EB68CF2691A8}" presName="medCircle2" presStyleLbl="vennNode1" presStyleIdx="1" presStyleCnt="6" custScaleX="548957" custScaleY="156857" custLinFactX="113147" custLinFactNeighborX="200000" custLinFactNeighborY="-6293"/>
      <dgm:spPr/>
    </dgm:pt>
    <dgm:pt modelId="{6E49F3FD-A36D-42A0-AD92-35817A07623D}" type="pres">
      <dgm:prSet presAssocID="{C3761C21-0B86-48BE-9777-EB68CF2691A8}" presName="txLvlOnly1" presStyleLbl="revTx" presStyleIdx="1" presStyleCnt="6" custLinFactNeighborX="17263" custLinFactNeighborY="904"/>
      <dgm:spPr/>
      <dgm:t>
        <a:bodyPr/>
        <a:lstStyle/>
        <a:p>
          <a:endParaRPr lang="ru-RU"/>
        </a:p>
      </dgm:t>
    </dgm:pt>
    <dgm:pt modelId="{F13D641D-29D9-4D6F-92C6-8ADD8343790F}" type="pres">
      <dgm:prSet presAssocID="{5D6407B3-2495-4531-8696-95233B7312CB}" presName="noChildren" presStyleCnt="0"/>
      <dgm:spPr/>
    </dgm:pt>
    <dgm:pt modelId="{0A1969E8-35EE-4307-810D-C05DAC700823}" type="pres">
      <dgm:prSet presAssocID="{5D6407B3-2495-4531-8696-95233B7312CB}" presName="gap" presStyleCnt="0"/>
      <dgm:spPr/>
    </dgm:pt>
    <dgm:pt modelId="{28002D44-B54C-4AAE-A6CB-3D266FA4852A}" type="pres">
      <dgm:prSet presAssocID="{5D6407B3-2495-4531-8696-95233B7312CB}" presName="medCircle2" presStyleLbl="vennNode1" presStyleIdx="2" presStyleCnt="6" custScaleX="442365" custScaleY="175319" custLinFactNeighborX="-34127" custLinFactNeighborY="-56274"/>
      <dgm:spPr/>
    </dgm:pt>
    <dgm:pt modelId="{7893EB76-1EDA-4E80-AADA-B02F74DDF635}" type="pres">
      <dgm:prSet presAssocID="{5D6407B3-2495-4531-8696-95233B7312CB}" presName="txLvlOnly1" presStyleLbl="revTx" presStyleIdx="2" presStyleCnt="6" custLinFactNeighborX="-31159" custLinFactNeighborY="-40496"/>
      <dgm:spPr/>
      <dgm:t>
        <a:bodyPr/>
        <a:lstStyle/>
        <a:p>
          <a:endParaRPr lang="ru-RU"/>
        </a:p>
      </dgm:t>
    </dgm:pt>
    <dgm:pt modelId="{4CB00895-1071-417C-B164-9B1E2AD65759}" type="pres">
      <dgm:prSet presAssocID="{61C044CC-EDD7-4257-B3B6-D3AA04EACF55}" presName="noChildren" presStyleCnt="0"/>
      <dgm:spPr/>
    </dgm:pt>
    <dgm:pt modelId="{F8ECB5D8-B181-4221-9637-B4879F114B32}" type="pres">
      <dgm:prSet presAssocID="{61C044CC-EDD7-4257-B3B6-D3AA04EACF55}" presName="gap" presStyleCnt="0"/>
      <dgm:spPr/>
    </dgm:pt>
    <dgm:pt modelId="{4B2100C8-F82C-4CAA-92D2-E54A3E2FCBB7}" type="pres">
      <dgm:prSet presAssocID="{61C044CC-EDD7-4257-B3B6-D3AA04EACF55}" presName="medCircle2" presStyleLbl="vennNode1" presStyleIdx="3" presStyleCnt="6" custScaleX="467862" custScaleY="225946" custLinFactX="100000" custLinFactY="-13972" custLinFactNeighborX="198339" custLinFactNeighborY="-100000"/>
      <dgm:spPr/>
    </dgm:pt>
    <dgm:pt modelId="{F88F10ED-BDB4-4D6C-8779-485E2365D8CF}" type="pres">
      <dgm:prSet presAssocID="{61C044CC-EDD7-4257-B3B6-D3AA04EACF55}" presName="txLvlOnly1" presStyleLbl="revTx" presStyleIdx="3" presStyleCnt="6" custLinFactY="-9981" custLinFactNeighborX="24623" custLinFactNeighborY="-100000"/>
      <dgm:spPr/>
      <dgm:t>
        <a:bodyPr/>
        <a:lstStyle/>
        <a:p>
          <a:endParaRPr lang="ru-RU"/>
        </a:p>
      </dgm:t>
    </dgm:pt>
    <dgm:pt modelId="{F8242F05-F664-4779-8165-DDCD24CAF19C}" type="pres">
      <dgm:prSet presAssocID="{5C09E506-EE8C-4B69-B5E3-75FD1A9175D2}" presName="noChildren" presStyleCnt="0"/>
      <dgm:spPr/>
    </dgm:pt>
    <dgm:pt modelId="{73F4EAFB-8AFE-4F03-8189-97205984DD32}" type="pres">
      <dgm:prSet presAssocID="{5C09E506-EE8C-4B69-B5E3-75FD1A9175D2}" presName="gap" presStyleCnt="0"/>
      <dgm:spPr/>
    </dgm:pt>
    <dgm:pt modelId="{437564B9-64C0-4C60-BD39-A3304E3E5105}" type="pres">
      <dgm:prSet presAssocID="{5C09E506-EE8C-4B69-B5E3-75FD1A9175D2}" presName="medCircle2" presStyleLbl="vennNode1" presStyleIdx="4" presStyleCnt="6" custScaleX="424851" custScaleY="171857" custLinFactY="-39024" custLinFactNeighborX="2987" custLinFactNeighborY="-100000"/>
      <dgm:spPr/>
    </dgm:pt>
    <dgm:pt modelId="{B3DCA407-C43D-4102-9E1E-D0B56062FF69}" type="pres">
      <dgm:prSet presAssocID="{5C09E506-EE8C-4B69-B5E3-75FD1A9175D2}" presName="txLvlOnly1" presStyleLbl="revTx" presStyleIdx="4" presStyleCnt="6" custLinFactY="-41471" custLinFactNeighborX="-23566" custLinFactNeighborY="-100000"/>
      <dgm:spPr/>
      <dgm:t>
        <a:bodyPr/>
        <a:lstStyle/>
        <a:p>
          <a:endParaRPr lang="ru-RU"/>
        </a:p>
      </dgm:t>
    </dgm:pt>
    <dgm:pt modelId="{1BE92401-69D7-464F-91AD-F9FDF22AB1AA}" type="pres">
      <dgm:prSet presAssocID="{1DEF1D9D-D48F-4E09-8222-DB859C4A0077}" presName="noChildren" presStyleCnt="0"/>
      <dgm:spPr/>
    </dgm:pt>
    <dgm:pt modelId="{92B3086E-5528-4B5B-9D41-B95FDAE58C14}" type="pres">
      <dgm:prSet presAssocID="{1DEF1D9D-D48F-4E09-8222-DB859C4A0077}" presName="gap" presStyleCnt="0"/>
      <dgm:spPr/>
    </dgm:pt>
    <dgm:pt modelId="{412AD6E2-C24D-4345-8F23-D27B448F3E44}" type="pres">
      <dgm:prSet presAssocID="{1DEF1D9D-D48F-4E09-8222-DB859C4A0077}" presName="medCircle2" presStyleLbl="vennNode1" presStyleIdx="5" presStyleCnt="6" custScaleX="688199" custScaleY="215630" custLinFactX="49255" custLinFactY="-42598" custLinFactNeighborX="100000" custLinFactNeighborY="-100000"/>
      <dgm:spPr/>
    </dgm:pt>
    <dgm:pt modelId="{84886957-A1DD-4D9D-890A-3F131233976C}" type="pres">
      <dgm:prSet presAssocID="{1DEF1D9D-D48F-4E09-8222-DB859C4A0077}" presName="txLvlOnly1" presStyleLbl="revTx" presStyleIdx="5" presStyleCnt="6" custLinFactY="-44738" custLinFactNeighborX="-3530" custLinFactNeighborY="-100000"/>
      <dgm:spPr/>
      <dgm:t>
        <a:bodyPr/>
        <a:lstStyle/>
        <a:p>
          <a:endParaRPr lang="ru-RU"/>
        </a:p>
      </dgm:t>
    </dgm:pt>
  </dgm:ptLst>
  <dgm:cxnLst>
    <dgm:cxn modelId="{5B06D4B8-E7FE-4B23-8188-764399F8AFA4}" type="presOf" srcId="{5D6407B3-2495-4531-8696-95233B7312CB}" destId="{7893EB76-1EDA-4E80-AADA-B02F74DDF635}" srcOrd="0" destOrd="0" presId="urn:microsoft.com/office/officeart/2008/layout/VerticalCircleList"/>
    <dgm:cxn modelId="{7EFB37CC-752A-4FE2-A785-1D77819A1664}" srcId="{29D6272B-DAD1-419A-B4FD-D2FFE5CC2FF9}" destId="{61C044CC-EDD7-4257-B3B6-D3AA04EACF55}" srcOrd="3" destOrd="0" parTransId="{DD081BDB-1F47-451A-9546-3864B80A90CF}" sibTransId="{1AB75C53-9E54-4773-A002-591BE443D009}"/>
    <dgm:cxn modelId="{41F63F3B-C1AB-4211-A0BD-B4F7F8DB1034}" type="presOf" srcId="{1DEF1D9D-D48F-4E09-8222-DB859C4A0077}" destId="{84886957-A1DD-4D9D-890A-3F131233976C}" srcOrd="0" destOrd="0" presId="urn:microsoft.com/office/officeart/2008/layout/VerticalCircleList"/>
    <dgm:cxn modelId="{C922BADE-E504-4829-91DF-ABCDA8D6F434}" srcId="{29D6272B-DAD1-419A-B4FD-D2FFE5CC2FF9}" destId="{157DAD84-56CF-4F85-B07F-2FAF2356E471}" srcOrd="0" destOrd="0" parTransId="{9D89ED04-D44B-4D98-AB6A-ADE856B3B889}" sibTransId="{874E2362-223B-48D1-B237-454053948D03}"/>
    <dgm:cxn modelId="{47CB52C0-DC4B-4C8E-9C56-ED157933F3E3}" srcId="{29D6272B-DAD1-419A-B4FD-D2FFE5CC2FF9}" destId="{C3761C21-0B86-48BE-9777-EB68CF2691A8}" srcOrd="1" destOrd="0" parTransId="{72A185B1-AD41-4628-BAD1-2DF54E7D1333}" sibTransId="{B11DD768-FF7B-4A47-9C2E-240AE2CD2F3E}"/>
    <dgm:cxn modelId="{2A723937-220C-4D24-90EC-58282613898C}" srcId="{29D6272B-DAD1-419A-B4FD-D2FFE5CC2FF9}" destId="{5C09E506-EE8C-4B69-B5E3-75FD1A9175D2}" srcOrd="4" destOrd="0" parTransId="{1FAFA86C-B937-445F-930B-FD97139D1C35}" sibTransId="{2281DA0E-7F26-4A0C-B261-ACC8CACE69C4}"/>
    <dgm:cxn modelId="{914EFA79-29A1-4243-B057-F226E264AA03}" srcId="{29D6272B-DAD1-419A-B4FD-D2FFE5CC2FF9}" destId="{1DEF1D9D-D48F-4E09-8222-DB859C4A0077}" srcOrd="5" destOrd="0" parTransId="{3FC2BDE4-B0C7-4C12-A4BB-124482B7FEA9}" sibTransId="{B81EE1EC-A057-4F4E-841A-F0C8BB6CD2D0}"/>
    <dgm:cxn modelId="{40924C3F-56B7-4DA3-874E-384B92874A9C}" type="presOf" srcId="{29D6272B-DAD1-419A-B4FD-D2FFE5CC2FF9}" destId="{1D211159-FEF2-4A0E-AF83-BF6218A5DDD8}" srcOrd="0" destOrd="0" presId="urn:microsoft.com/office/officeart/2008/layout/VerticalCircleList"/>
    <dgm:cxn modelId="{DF2F3385-591A-4FBB-8C3A-AC53EEEA854B}" srcId="{29D6272B-DAD1-419A-B4FD-D2FFE5CC2FF9}" destId="{5D6407B3-2495-4531-8696-95233B7312CB}" srcOrd="2" destOrd="0" parTransId="{678F1948-DAF5-447E-B6F6-5A82638485EA}" sibTransId="{00F640FD-8E36-4874-8444-4214673FA273}"/>
    <dgm:cxn modelId="{19BFD18B-39BA-4C86-9EF2-60E793013E71}" type="presOf" srcId="{C3761C21-0B86-48BE-9777-EB68CF2691A8}" destId="{6E49F3FD-A36D-42A0-AD92-35817A07623D}" srcOrd="0" destOrd="0" presId="urn:microsoft.com/office/officeart/2008/layout/VerticalCircleList"/>
    <dgm:cxn modelId="{36743CA3-74C4-457B-B695-730344EB125D}" type="presOf" srcId="{5C09E506-EE8C-4B69-B5E3-75FD1A9175D2}" destId="{B3DCA407-C43D-4102-9E1E-D0B56062FF69}" srcOrd="0" destOrd="0" presId="urn:microsoft.com/office/officeart/2008/layout/VerticalCircleList"/>
    <dgm:cxn modelId="{48F0A71B-98FC-42DF-8AF5-4CF25BF91C36}" type="presOf" srcId="{157DAD84-56CF-4F85-B07F-2FAF2356E471}" destId="{24018054-9CAF-4DA5-9B7C-1CD9321B88F9}" srcOrd="0" destOrd="0" presId="urn:microsoft.com/office/officeart/2008/layout/VerticalCircleList"/>
    <dgm:cxn modelId="{17BE75FE-63F4-4F8C-B8DC-1965B519DF81}" type="presOf" srcId="{61C044CC-EDD7-4257-B3B6-D3AA04EACF55}" destId="{F88F10ED-BDB4-4D6C-8779-485E2365D8CF}" srcOrd="0" destOrd="0" presId="urn:microsoft.com/office/officeart/2008/layout/VerticalCircleList"/>
    <dgm:cxn modelId="{B57DCEF3-359B-4BBB-AFCE-26A263525347}" type="presParOf" srcId="{1D211159-FEF2-4A0E-AF83-BF6218A5DDD8}" destId="{2CF7B0CC-53B3-4A22-ABF3-18BC1EBBEF54}" srcOrd="0" destOrd="0" presId="urn:microsoft.com/office/officeart/2008/layout/VerticalCircleList"/>
    <dgm:cxn modelId="{6E711E5B-E10D-4103-A50F-CB4C3E8AD56B}" type="presParOf" srcId="{2CF7B0CC-53B3-4A22-ABF3-18BC1EBBEF54}" destId="{C8E17514-0FD3-4C3D-B035-9EA77FD085CC}" srcOrd="0" destOrd="0" presId="urn:microsoft.com/office/officeart/2008/layout/VerticalCircleList"/>
    <dgm:cxn modelId="{9D89BD3B-476D-4220-84A7-3946E04F29EF}" type="presParOf" srcId="{2CF7B0CC-53B3-4A22-ABF3-18BC1EBBEF54}" destId="{8483FFB3-FCBB-4779-A3FA-4ACFCBFE3935}" srcOrd="1" destOrd="0" presId="urn:microsoft.com/office/officeart/2008/layout/VerticalCircleList"/>
    <dgm:cxn modelId="{62307D99-941B-42FC-9D4B-4DC04C484570}" type="presParOf" srcId="{2CF7B0CC-53B3-4A22-ABF3-18BC1EBBEF54}" destId="{24018054-9CAF-4DA5-9B7C-1CD9321B88F9}" srcOrd="2" destOrd="0" presId="urn:microsoft.com/office/officeart/2008/layout/VerticalCircleList"/>
    <dgm:cxn modelId="{6693BBAE-AC91-4480-A50C-25BD262A40DA}" type="presParOf" srcId="{1D211159-FEF2-4A0E-AF83-BF6218A5DDD8}" destId="{BD1F87C1-636F-4BCD-88B0-D45AC8B4B1F1}" srcOrd="1" destOrd="0" presId="urn:microsoft.com/office/officeart/2008/layout/VerticalCircleList"/>
    <dgm:cxn modelId="{BF6CAC52-01AC-4D9C-8B5D-A1C96FCDED67}" type="presParOf" srcId="{BD1F87C1-636F-4BCD-88B0-D45AC8B4B1F1}" destId="{264219A0-3D4A-4DC9-A9AC-AC26D9FE40FD}" srcOrd="0" destOrd="0" presId="urn:microsoft.com/office/officeart/2008/layout/VerticalCircleList"/>
    <dgm:cxn modelId="{9ED37AA0-2C66-48D3-AE5F-3E02232F1431}" type="presParOf" srcId="{BD1F87C1-636F-4BCD-88B0-D45AC8B4B1F1}" destId="{6D3538C1-EA03-4651-B0D4-6BC7F720D3FE}" srcOrd="1" destOrd="0" presId="urn:microsoft.com/office/officeart/2008/layout/VerticalCircleList"/>
    <dgm:cxn modelId="{AF2C4D8C-B369-4AB1-B2F7-6E1DB01A426C}" type="presParOf" srcId="{BD1F87C1-636F-4BCD-88B0-D45AC8B4B1F1}" destId="{6E49F3FD-A36D-42A0-AD92-35817A07623D}" srcOrd="2" destOrd="0" presId="urn:microsoft.com/office/officeart/2008/layout/VerticalCircleList"/>
    <dgm:cxn modelId="{C0BC12AC-8CAD-4CD2-85FF-D57C482BC952}" type="presParOf" srcId="{1D211159-FEF2-4A0E-AF83-BF6218A5DDD8}" destId="{F13D641D-29D9-4D6F-92C6-8ADD8343790F}" srcOrd="2" destOrd="0" presId="urn:microsoft.com/office/officeart/2008/layout/VerticalCircleList"/>
    <dgm:cxn modelId="{6CEA090B-77F0-4EE6-BAEB-76B0C8D084E9}" type="presParOf" srcId="{F13D641D-29D9-4D6F-92C6-8ADD8343790F}" destId="{0A1969E8-35EE-4307-810D-C05DAC700823}" srcOrd="0" destOrd="0" presId="urn:microsoft.com/office/officeart/2008/layout/VerticalCircleList"/>
    <dgm:cxn modelId="{39AEEAAB-8757-4996-9A18-567E9FE23655}" type="presParOf" srcId="{F13D641D-29D9-4D6F-92C6-8ADD8343790F}" destId="{28002D44-B54C-4AAE-A6CB-3D266FA4852A}" srcOrd="1" destOrd="0" presId="urn:microsoft.com/office/officeart/2008/layout/VerticalCircleList"/>
    <dgm:cxn modelId="{520DC280-B95B-4882-8A5C-8499F34C0A3B}" type="presParOf" srcId="{F13D641D-29D9-4D6F-92C6-8ADD8343790F}" destId="{7893EB76-1EDA-4E80-AADA-B02F74DDF635}" srcOrd="2" destOrd="0" presId="urn:microsoft.com/office/officeart/2008/layout/VerticalCircleList"/>
    <dgm:cxn modelId="{7A8728D9-2E89-42F3-ACF3-46AE5FBEAFFF}" type="presParOf" srcId="{1D211159-FEF2-4A0E-AF83-BF6218A5DDD8}" destId="{4CB00895-1071-417C-B164-9B1E2AD65759}" srcOrd="3" destOrd="0" presId="urn:microsoft.com/office/officeart/2008/layout/VerticalCircleList"/>
    <dgm:cxn modelId="{D2BE48D4-191D-4A47-A278-99489DEE30FC}" type="presParOf" srcId="{4CB00895-1071-417C-B164-9B1E2AD65759}" destId="{F8ECB5D8-B181-4221-9637-B4879F114B32}" srcOrd="0" destOrd="0" presId="urn:microsoft.com/office/officeart/2008/layout/VerticalCircleList"/>
    <dgm:cxn modelId="{32CE2E70-7191-466E-A5EF-D132643FDB66}" type="presParOf" srcId="{4CB00895-1071-417C-B164-9B1E2AD65759}" destId="{4B2100C8-F82C-4CAA-92D2-E54A3E2FCBB7}" srcOrd="1" destOrd="0" presId="urn:microsoft.com/office/officeart/2008/layout/VerticalCircleList"/>
    <dgm:cxn modelId="{5A0685DD-9D78-438B-AA7D-6BA70492F102}" type="presParOf" srcId="{4CB00895-1071-417C-B164-9B1E2AD65759}" destId="{F88F10ED-BDB4-4D6C-8779-485E2365D8CF}" srcOrd="2" destOrd="0" presId="urn:microsoft.com/office/officeart/2008/layout/VerticalCircleList"/>
    <dgm:cxn modelId="{FC5F3608-97CA-4CEB-BC72-A0D39CD9E270}" type="presParOf" srcId="{1D211159-FEF2-4A0E-AF83-BF6218A5DDD8}" destId="{F8242F05-F664-4779-8165-DDCD24CAF19C}" srcOrd="4" destOrd="0" presId="urn:microsoft.com/office/officeart/2008/layout/VerticalCircleList"/>
    <dgm:cxn modelId="{9B1BC3BD-6503-47FB-8391-252CE6E41C83}" type="presParOf" srcId="{F8242F05-F664-4779-8165-DDCD24CAF19C}" destId="{73F4EAFB-8AFE-4F03-8189-97205984DD32}" srcOrd="0" destOrd="0" presId="urn:microsoft.com/office/officeart/2008/layout/VerticalCircleList"/>
    <dgm:cxn modelId="{F34B5261-5DA6-4D3E-8996-3779BCE70A64}" type="presParOf" srcId="{F8242F05-F664-4779-8165-DDCD24CAF19C}" destId="{437564B9-64C0-4C60-BD39-A3304E3E5105}" srcOrd="1" destOrd="0" presId="urn:microsoft.com/office/officeart/2008/layout/VerticalCircleList"/>
    <dgm:cxn modelId="{6331ABF5-47E9-467D-A702-31BD62B9D8DC}" type="presParOf" srcId="{F8242F05-F664-4779-8165-DDCD24CAF19C}" destId="{B3DCA407-C43D-4102-9E1E-D0B56062FF69}" srcOrd="2" destOrd="0" presId="urn:microsoft.com/office/officeart/2008/layout/VerticalCircleList"/>
    <dgm:cxn modelId="{4A049600-CCAC-460B-870A-84E4A823E28D}" type="presParOf" srcId="{1D211159-FEF2-4A0E-AF83-BF6218A5DDD8}" destId="{1BE92401-69D7-464F-91AD-F9FDF22AB1AA}" srcOrd="5" destOrd="0" presId="urn:microsoft.com/office/officeart/2008/layout/VerticalCircleList"/>
    <dgm:cxn modelId="{D8D3031D-4700-4A66-8A48-CC9D5EEA6D5B}" type="presParOf" srcId="{1BE92401-69D7-464F-91AD-F9FDF22AB1AA}" destId="{92B3086E-5528-4B5B-9D41-B95FDAE58C14}" srcOrd="0" destOrd="0" presId="urn:microsoft.com/office/officeart/2008/layout/VerticalCircleList"/>
    <dgm:cxn modelId="{6502DA0F-80FD-4F15-8CDB-BF2E188BDB7F}" type="presParOf" srcId="{1BE92401-69D7-464F-91AD-F9FDF22AB1AA}" destId="{412AD6E2-C24D-4345-8F23-D27B448F3E44}" srcOrd="1" destOrd="0" presId="urn:microsoft.com/office/officeart/2008/layout/VerticalCircleList"/>
    <dgm:cxn modelId="{27E7EBB1-06C9-4CE8-A26F-C945DF11BED6}" type="presParOf" srcId="{1BE92401-69D7-464F-91AD-F9FDF22AB1AA}" destId="{84886957-A1DD-4D9D-890A-3F131233976C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3FFB3-FCBB-4779-A3FA-4ACFCBFE3935}">
      <dsp:nvSpPr>
        <dsp:cNvPr id="0" name=""/>
        <dsp:cNvSpPr/>
      </dsp:nvSpPr>
      <dsp:spPr>
        <a:xfrm>
          <a:off x="98010" y="195775"/>
          <a:ext cx="2655202" cy="7849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4018054-9CAF-4DA5-9B7C-1CD9321B88F9}">
      <dsp:nvSpPr>
        <dsp:cNvPr id="0" name=""/>
        <dsp:cNvSpPr/>
      </dsp:nvSpPr>
      <dsp:spPr>
        <a:xfrm>
          <a:off x="743128" y="357056"/>
          <a:ext cx="2415384" cy="452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54(Т)</a:t>
          </a:r>
          <a:endParaRPr lang="ru-RU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3128" y="357056"/>
        <a:ext cx="2415384" cy="452712"/>
      </dsp:txXfrm>
    </dsp:sp>
    <dsp:sp modelId="{6D3538C1-EA03-4651-B0D4-6BC7F720D3FE}">
      <dsp:nvSpPr>
        <dsp:cNvPr id="0" name=""/>
        <dsp:cNvSpPr/>
      </dsp:nvSpPr>
      <dsp:spPr>
        <a:xfrm>
          <a:off x="1710803" y="760252"/>
          <a:ext cx="2485195" cy="7101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E49F3FD-A36D-42A0-AD92-35817A07623D}">
      <dsp:nvSpPr>
        <dsp:cNvPr id="0" name=""/>
        <dsp:cNvSpPr/>
      </dsp:nvSpPr>
      <dsp:spPr>
        <a:xfrm>
          <a:off x="1828895" y="921533"/>
          <a:ext cx="2415384" cy="452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480(А)</a:t>
          </a:r>
          <a:endParaRPr lang="ru-RU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8895" y="921533"/>
        <a:ext cx="2415384" cy="452712"/>
      </dsp:txXfrm>
    </dsp:sp>
    <dsp:sp modelId="{28002D44-B54C-4AAE-A6CB-3D266FA4852A}">
      <dsp:nvSpPr>
        <dsp:cNvPr id="0" name=""/>
        <dsp:cNvSpPr/>
      </dsp:nvSpPr>
      <dsp:spPr>
        <a:xfrm>
          <a:off x="259290" y="1244093"/>
          <a:ext cx="2002640" cy="7936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893EB76-1EDA-4E80-AADA-B02F74DDF635}">
      <dsp:nvSpPr>
        <dsp:cNvPr id="0" name=""/>
        <dsp:cNvSpPr/>
      </dsp:nvSpPr>
      <dsp:spPr>
        <a:xfrm>
          <a:off x="662497" y="1486011"/>
          <a:ext cx="2415384" cy="452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12(Е)</a:t>
          </a:r>
          <a:endParaRPr lang="ru-RU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2497" y="1486011"/>
        <a:ext cx="2415384" cy="452712"/>
      </dsp:txXfrm>
    </dsp:sp>
    <dsp:sp modelId="{4B2100C8-F82C-4CAA-92D2-E54A3E2FCBB7}">
      <dsp:nvSpPr>
        <dsp:cNvPr id="0" name=""/>
        <dsp:cNvSpPr/>
      </dsp:nvSpPr>
      <dsp:spPr>
        <a:xfrm>
          <a:off x="1735547" y="1776578"/>
          <a:ext cx="2118068" cy="10228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88F10ED-BDB4-4D6C-8779-485E2365D8CF}">
      <dsp:nvSpPr>
        <dsp:cNvPr id="0" name=""/>
        <dsp:cNvSpPr/>
      </dsp:nvSpPr>
      <dsp:spPr>
        <a:xfrm>
          <a:off x="1828895" y="2079732"/>
          <a:ext cx="2415384" cy="452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63(А)</a:t>
          </a:r>
          <a:endParaRPr lang="ru-RU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8895" y="2079732"/>
        <a:ext cx="2415384" cy="452712"/>
      </dsp:txXfrm>
    </dsp:sp>
    <dsp:sp modelId="{437564B9-64C0-4C60-BD39-A3304E3E5105}">
      <dsp:nvSpPr>
        <dsp:cNvPr id="0" name=""/>
        <dsp:cNvSpPr/>
      </dsp:nvSpPr>
      <dsp:spPr>
        <a:xfrm>
          <a:off x="447132" y="2686049"/>
          <a:ext cx="1923352" cy="77801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3DCA407-C43D-4102-9E1E-D0B56062FF69}">
      <dsp:nvSpPr>
        <dsp:cNvPr id="0" name=""/>
        <dsp:cNvSpPr/>
      </dsp:nvSpPr>
      <dsp:spPr>
        <a:xfrm>
          <a:off x="826075" y="2837624"/>
          <a:ext cx="2415384" cy="452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64(К)</a:t>
          </a:r>
          <a:endParaRPr lang="ru-RU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6075" y="2837624"/>
        <a:ext cx="2415384" cy="452712"/>
      </dsp:txXfrm>
    </dsp:sp>
    <dsp:sp modelId="{412AD6E2-C24D-4345-8F23-D27B448F3E44}">
      <dsp:nvSpPr>
        <dsp:cNvPr id="0" name=""/>
        <dsp:cNvSpPr/>
      </dsp:nvSpPr>
      <dsp:spPr>
        <a:xfrm>
          <a:off x="811252" y="3447887"/>
          <a:ext cx="3115560" cy="9761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4886957-A1DD-4D9D-890A-3F131233976C}">
      <dsp:nvSpPr>
        <dsp:cNvPr id="0" name=""/>
        <dsp:cNvSpPr/>
      </dsp:nvSpPr>
      <dsp:spPr>
        <a:xfrm>
          <a:off x="1608074" y="3699934"/>
          <a:ext cx="2415384" cy="452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3000(Р)</a:t>
          </a:r>
          <a:endParaRPr lang="ru-RU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8074" y="3699934"/>
        <a:ext cx="2415384" cy="452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2F39B-C06F-4BBB-AE35-762736465345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E6928-96BB-40D1-B841-A1B7A6211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39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6928-96BB-40D1-B841-A1B7A6211D6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05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30.10.2018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04A-1432-4240-A3CA-5F01C6DE5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91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30.10.2018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04A-1432-4240-A3CA-5F01C6DE5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7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30.10.2018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04A-1432-4240-A3CA-5F01C6DE5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33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30.10.2018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04A-1432-4240-A3CA-5F01C6DE5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48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30.10.2018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04A-1432-4240-A3CA-5F01C6DE5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68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30.10.2018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04A-1432-4240-A3CA-5F01C6DE5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78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30.10.2018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04A-1432-4240-A3CA-5F01C6DE5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42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30.10.2018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04A-1432-4240-A3CA-5F01C6DE5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56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30.10.2018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04A-1432-4240-A3CA-5F01C6DE5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21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30.10.2018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04A-1432-4240-A3CA-5F01C6DE5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65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30.10.2018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04A-1432-4240-A3CA-5F01C6DE5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61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30.10.2018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F504A-1432-4240-A3CA-5F01C6DE5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44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путешествие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725144"/>
            <a:ext cx="3312368" cy="170304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 МАТЕМАТИКИ АСКЕРОВА С.И.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3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летающие тарелки движутся навстречу друг другу со скоростями 60 км/ч и 80 км/ч. Расстояние между ними 500 км. Какое расстояние будет между ними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а)через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часа?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через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часа?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30.10.2018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04A-1432-4240-A3CA-5F01C6DE5AB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15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ЗАДАЧА 1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Найдем </a:t>
            </a:r>
            <a:r>
              <a:rPr lang="ru-RU" b="1" i="1" dirty="0" smtClean="0">
                <a:effectLst/>
                <a:latin typeface="Times New Roman"/>
                <a:ea typeface="Times New Roman"/>
                <a:cs typeface="Times New Roman"/>
              </a:rPr>
              <a:t>скорость сближения</a:t>
            </a: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 инопланетяней. Она равна 5+4=9(км/ч)</a:t>
            </a:r>
            <a:endParaRPr lang="ru-RU" sz="24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Так как расстояние между пешеходами 18 км, а за один час они сближаются на 9 км, то их встреча произойдет через 18:9=2ч.</a:t>
            </a:r>
            <a:endParaRPr lang="ru-RU" sz="24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Ответ: Инопланетяне встретятся, через 2 часа.</a:t>
            </a:r>
            <a:endParaRPr lang="ru-RU" sz="24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ЗАДАЧА 2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Найдем расстояние, которое пройдет за 3 ч каждый из космонавтов. Первый космонавт пройдет 5×3=15(км)</a:t>
            </a:r>
            <a:endParaRPr lang="ru-RU" sz="24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Второй 4×3=12(км).</a:t>
            </a:r>
            <a:endParaRPr lang="ru-RU" sz="2400" b="1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Значит, через 3 часа между ними будет расстояние, равное 15+12=27(км), эту задачу можно решить и другим способом. </a:t>
            </a:r>
            <a:endParaRPr lang="ru-RU" b="1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30.10.2018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04A-1432-4240-A3CA-5F01C6DE5AB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6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СПОСОБ</a:t>
            </a:r>
          </a:p>
          <a:p>
            <a:pPr marL="0" lvl="0" indent="0"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Каждый час рассстояние увеличивается на 5+4=9км. В таких случаях говорят, что скорость удаления космонавтов равна 9 км/ч. Теперь остается найти на какое расстояние удаляются друг от друга космонавты за 3 ч: 9×3=27(км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).</a:t>
            </a: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s=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27км.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484784"/>
            <a:ext cx="4244280" cy="48574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Найдем общую скорость летающих тарелок.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А) </a:t>
            </a: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1.60+80=140км.</a:t>
            </a:r>
            <a:endParaRPr lang="ru-RU" sz="24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2.140×2=280км. </a:t>
            </a:r>
            <a:endParaRPr lang="ru-RU" sz="24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3.500-280=220км.</a:t>
            </a:r>
            <a:endParaRPr lang="ru-RU" sz="24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Ответ: через 2 ч расстояние станет 220км.</a:t>
            </a:r>
            <a:endParaRPr lang="ru-RU" sz="24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Б)1.60+80=140км.</a:t>
            </a:r>
            <a:endParaRPr lang="ru-RU" sz="24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2.140×3=420км.</a:t>
            </a:r>
            <a:endParaRPr lang="ru-RU" sz="24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3.500-420=80км.</a:t>
            </a:r>
            <a:endParaRPr lang="ru-RU" sz="24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Ответ: через 3 ч расстояние будет 80 км.</a:t>
            </a:r>
            <a:endParaRPr lang="ru-RU" sz="2400" b="1" dirty="0">
              <a:ea typeface="Calibri"/>
              <a:cs typeface="Times New Roman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30.10.2018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04A-1432-4240-A3CA-5F01C6DE5AB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5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Станция «Планета Вычислительная»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4464496" cy="38281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068960"/>
            <a:ext cx="4896544" cy="3707639"/>
          </a:xfr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30.10.2018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04A-1432-4240-A3CA-5F01C6DE5AB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172200" algn="l"/>
              </a:tabLs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Станция «</a:t>
            </a: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Планета Вычислительная»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70912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6172200" algn="l"/>
              </a:tabLst>
            </a:pPr>
            <a:r>
              <a:rPr lang="ru-RU" sz="3400" b="1" dirty="0" smtClean="0">
                <a:effectLst/>
                <a:latin typeface="Times New Roman"/>
                <a:ea typeface="Times New Roman"/>
                <a:cs typeface="Times New Roman"/>
              </a:rPr>
              <a:t>От двух международных станций МКС и Союз, расстояние между которыми 40 км, одновременно в противоположных направлениях, удаляясь друг от друга, отстыковались два космических корабля Энергия М и Клипер. Скорость корабля Энергия М 60км/ч, а Клипера 70 км/ч. Какое расстояние будет между ними а) через 2 часа? б) через 5 часов?</a:t>
            </a:r>
            <a:endParaRPr lang="ru-RU" sz="2600" b="1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63711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6172200" algn="l"/>
              </a:tabLst>
            </a:pPr>
            <a:r>
              <a:rPr lang="ru-RU" sz="3800" b="1" dirty="0" smtClean="0">
                <a:effectLst/>
                <a:latin typeface="Times New Roman"/>
                <a:ea typeface="Times New Roman"/>
                <a:cs typeface="Times New Roman"/>
              </a:rPr>
              <a:t>Решение: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800" b="1" dirty="0" smtClean="0">
                <a:effectLst/>
                <a:latin typeface="Times New Roman"/>
                <a:ea typeface="Times New Roman"/>
                <a:cs typeface="Times New Roman"/>
              </a:rPr>
              <a:t>А)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6172200" algn="l"/>
              </a:tabLst>
            </a:pPr>
            <a:r>
              <a:rPr lang="ru-RU" sz="3800" b="1" dirty="0" smtClean="0">
                <a:effectLst/>
                <a:latin typeface="Times New Roman"/>
                <a:ea typeface="Times New Roman"/>
                <a:cs typeface="Times New Roman"/>
              </a:rPr>
              <a:t>1) 60+70=130км</a:t>
            </a:r>
            <a:endParaRPr lang="ru-RU" sz="29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6172200" algn="l"/>
              </a:tabLst>
            </a:pPr>
            <a:r>
              <a:rPr lang="ru-RU" sz="3800" b="1" dirty="0" smtClean="0">
                <a:effectLst/>
                <a:latin typeface="Times New Roman"/>
                <a:ea typeface="Times New Roman"/>
                <a:cs typeface="Times New Roman"/>
              </a:rPr>
              <a:t>2)130×2=260км</a:t>
            </a:r>
            <a:endParaRPr lang="ru-RU" sz="29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6172200" algn="l"/>
              </a:tabLst>
            </a:pPr>
            <a:r>
              <a:rPr lang="ru-RU" sz="3800" b="1" dirty="0" smtClean="0">
                <a:effectLst/>
                <a:latin typeface="Times New Roman"/>
                <a:ea typeface="Times New Roman"/>
                <a:cs typeface="Times New Roman"/>
              </a:rPr>
              <a:t>3)260+130=390км</a:t>
            </a:r>
            <a:endParaRPr lang="ru-RU" sz="29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6172200" algn="l"/>
              </a:tabLst>
            </a:pPr>
            <a:r>
              <a:rPr lang="ru-RU" sz="3800" b="1" dirty="0" smtClean="0">
                <a:effectLst/>
                <a:latin typeface="Times New Roman"/>
                <a:ea typeface="Times New Roman"/>
                <a:cs typeface="Times New Roman"/>
              </a:rPr>
              <a:t>Б)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6172200" algn="l"/>
              </a:tabLst>
            </a:pPr>
            <a:r>
              <a:rPr lang="ru-RU" sz="3800" b="1" dirty="0" smtClean="0">
                <a:effectLst/>
                <a:latin typeface="Times New Roman"/>
                <a:ea typeface="Times New Roman"/>
                <a:cs typeface="Times New Roman"/>
              </a:rPr>
              <a:t>1)60+70=130км</a:t>
            </a:r>
            <a:endParaRPr lang="ru-RU" sz="29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6172200" algn="l"/>
              </a:tabLst>
            </a:pPr>
            <a:r>
              <a:rPr lang="ru-RU" sz="3800" b="1" dirty="0" smtClean="0">
                <a:effectLst/>
                <a:latin typeface="Times New Roman"/>
                <a:ea typeface="Times New Roman"/>
                <a:cs typeface="Times New Roman"/>
              </a:rPr>
              <a:t>2)130×5=650км</a:t>
            </a:r>
            <a:endParaRPr lang="ru-RU" sz="29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6172200" algn="l"/>
              </a:tabLst>
            </a:pPr>
            <a:r>
              <a:rPr lang="ru-RU" sz="3800" b="1" dirty="0" smtClean="0">
                <a:effectLst/>
                <a:latin typeface="Times New Roman"/>
                <a:ea typeface="Times New Roman"/>
                <a:cs typeface="Times New Roman"/>
              </a:rPr>
              <a:t>3)650+130=780км</a:t>
            </a:r>
            <a:endParaRPr lang="ru-RU" b="1" dirty="0" smtClean="0"/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6172200" algn="l"/>
              </a:tabLst>
            </a:pPr>
            <a:r>
              <a:rPr lang="ru-RU" sz="3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Ответ: 390км, 780км.</a:t>
            </a:r>
            <a:endParaRPr lang="ru-RU" sz="3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30.10.2018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04A-1432-4240-A3CA-5F01C6DE5AB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2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Станция «Планета Вычислительная»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решение: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1) Найдем общую скорость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60+70=130 (км)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Умножим общую скорость на время 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130×2=260 (км)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260+40=300 (км)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1) 60+70=130 (км)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130×5=650 (км)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650+40=690 (км)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300 (км); 690 (км).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30.10.2018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04A-1432-4240-A3CA-5F01C6DE5AB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2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«Планета Спортивная»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61048"/>
            <a:ext cx="3657600" cy="2743200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95536" y="1340768"/>
            <a:ext cx="453650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Раз – подняться, потянуться,</a:t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r>
              <a:rPr lang="ru-RU" b="1" dirty="0" smtClean="0">
                <a:effectLst/>
                <a:latin typeface="Times New Roman"/>
                <a:ea typeface="Times New Roman"/>
              </a:rPr>
              <a:t>Два – согнуться, разогнуться,</a:t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r>
              <a:rPr lang="ru-RU" b="1" dirty="0" smtClean="0">
                <a:effectLst/>
                <a:latin typeface="Times New Roman"/>
                <a:ea typeface="Times New Roman"/>
              </a:rPr>
              <a:t>Три – в ладоши три хлопка,</a:t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r>
              <a:rPr lang="ru-RU" b="1" dirty="0" smtClean="0">
                <a:effectLst/>
                <a:latin typeface="Times New Roman"/>
                <a:ea typeface="Times New Roman"/>
              </a:rPr>
              <a:t>Головою три кивка.</a:t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r>
              <a:rPr lang="ru-RU" b="1" dirty="0" smtClean="0">
                <a:effectLst/>
                <a:latin typeface="Times New Roman"/>
                <a:ea typeface="Times New Roman"/>
              </a:rPr>
              <a:t>На четыре – ручки шире, </a:t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r>
              <a:rPr lang="ru-RU" b="1" dirty="0" smtClean="0">
                <a:effectLst/>
                <a:latin typeface="Times New Roman"/>
                <a:ea typeface="Times New Roman"/>
              </a:rPr>
              <a:t>Пять – руками помахать,</a:t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r>
              <a:rPr lang="ru-RU" b="1" dirty="0" smtClean="0">
                <a:effectLst/>
                <a:latin typeface="Times New Roman"/>
                <a:ea typeface="Times New Roman"/>
              </a:rPr>
              <a:t>Шесть – за столик сесть опять!</a:t>
            </a:r>
            <a:endParaRPr lang="ru-RU" b="1" dirty="0"/>
          </a:p>
        </p:txBody>
      </p:sp>
      <p:pic>
        <p:nvPicPr>
          <p:cNvPr id="1026" name="Picture 2" descr="C:\Users\USER\Desktop\спор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96752"/>
            <a:ext cx="2836912" cy="28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30.10.2018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04A-1432-4240-A3CA-5F01C6DE5AB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Конечная станция «Планета Земля»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i="1" dirty="0" smtClean="0">
                <a:effectLst/>
                <a:latin typeface="Times New Roman"/>
                <a:ea typeface="Times New Roman"/>
                <a:cs typeface="Times New Roman"/>
              </a:rPr>
              <a:t>Задача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i="1" dirty="0" smtClean="0">
                <a:effectLst/>
                <a:latin typeface="Times New Roman"/>
                <a:ea typeface="Times New Roman"/>
                <a:cs typeface="Times New Roman"/>
              </a:rPr>
              <a:t>Скорость течения реки Клязьма равна 3км/ч, собственная скорость нашего  катера равна 15 км/ч. Наш катер проплыл 54 км по течению и 24 км против течения. Какое время наш катер потратит  на весь путь?</a:t>
            </a:r>
            <a:endParaRPr lang="ru-RU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30.10.2018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04A-1432-4240-A3CA-5F01C6DE5AB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3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Овал 4"/>
          <p:cNvSpPr/>
          <p:nvPr/>
        </p:nvSpPr>
        <p:spPr>
          <a:xfrm>
            <a:off x="4427984" y="3429000"/>
            <a:ext cx="2160240" cy="14401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30.10.2018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04A-1432-4240-A3CA-5F01C6DE5AB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13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Река Клязьма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8733424" cy="4542007"/>
          </a:xfr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30.10.2018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04A-1432-4240-A3CA-5F01C6DE5AB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54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764704"/>
            <a:ext cx="5040560" cy="5735811"/>
          </a:xfr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30.10.2018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04A-1432-4240-A3CA-5F01C6DE5A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7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30.10.2018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04A-1432-4240-A3CA-5F01C6DE5AB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1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222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507288" cy="4997152"/>
          </a:xfrm>
          <a:noFill/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Дано: Uтеч=3км/ч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       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Uсоб.к=15км/ч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        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по теч=54км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  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против теч=24км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          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t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-?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Решение: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Найдем скорость движения катера по течению реки, равную 15+3=18км/ч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Тогда 54 км катер проплыл за время, равное 54:18=3ч. Скорость движения катера против течения равна 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15-3=12км/ч.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</a:rPr>
              <a:t>На 24 км пути было затрачено время, равное 24:12=2ч.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Тогда на весь путь катер потратил время, равное 3+2=5ч.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</a:rPr>
              <a:t>Ответ: наш катер будет плыть 5 часов.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30.10.2018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04A-1432-4240-A3CA-5F01C6DE5AB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5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1) Синквейн по Космосу</a:t>
            </a:r>
            <a:endParaRPr lang="ru-RU" sz="2800" b="1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2) Составить и решить задачу по теме урока. </a:t>
            </a:r>
            <a:endParaRPr lang="ru-RU" sz="2800" b="1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30.10.2018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04A-1432-4240-A3CA-5F01C6DE5AB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65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i="1" dirty="0" smtClean="0">
                <a:effectLst/>
                <a:latin typeface="Times New Roman"/>
                <a:ea typeface="Times New Roman"/>
                <a:cs typeface="Times New Roman"/>
              </a:rPr>
              <a:t>Что полезное вы извлекли с урока?</a:t>
            </a:r>
            <a:endParaRPr lang="ru-RU" sz="2800" b="1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SzPts val="1000"/>
              <a:buNone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     </a:t>
            </a: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Если вы считаете, что урок прошёл для вас плодотворно, с пользой. Вы научились и можете помочь другим, тогда нарисуйте зеленый кружочек в маршрутном листе.</a:t>
            </a:r>
            <a:endParaRPr lang="ru-RU" sz="2800" b="1" dirty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buSzPts val="1000"/>
              <a:buNone/>
              <a:tabLst>
                <a:tab pos="457200" algn="l"/>
              </a:tabLst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      Вы считаете, что было трудно на уроке. Тогда нарисуйте синий кружочек</a:t>
            </a:r>
            <a:endParaRPr lang="ru-RU" sz="2800" b="1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      Вы считаете, что научились решать задачи, но вам ещё нужна помощь. Нарисуйте красный кружочек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30.10.2018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04A-1432-4240-A3CA-5F01C6DE5AB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63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30.10.2018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04A-1432-4240-A3CA-5F01C6DE5AB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11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21744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</a:rPr>
              <a:t>1. Пространство, разделяющее два пункта, произведение скорости на время движения?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</a:rPr>
              <a:t>2. 60 секунд это?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</a:rPr>
              <a:t>3.Расстояние, которое тело проходит за единицу времени? Частное от деления расстояния на время движения?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</a:rPr>
              <a:t>4. Единица измерения пути?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</a:rPr>
              <a:t>5. Единица измерения пути, помимо метра?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</a:rPr>
              <a:t>6. Величина, равная расстоянию, деленному на скорость?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</a:rPr>
              <a:t>7. Единица измерения времени?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 smtClean="0">
                <a:latin typeface="Times New Roman"/>
                <a:ea typeface="Times New Roman"/>
              </a:rPr>
              <a:t>8. Перемещение в нужном направлении?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30.10.2018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04A-1432-4240-A3CA-5F01C6DE5AB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2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151379"/>
              </p:ext>
            </p:extLst>
          </p:nvPr>
        </p:nvGraphicFramePr>
        <p:xfrm>
          <a:off x="971600" y="692696"/>
          <a:ext cx="7272804" cy="5400608"/>
        </p:xfrm>
        <a:graphic>
          <a:graphicData uri="http://schemas.openxmlformats.org/drawingml/2006/table">
            <a:tbl>
              <a:tblPr firstRow="1" firstCol="1" bandRow="1"/>
              <a:tblGrid>
                <a:gridCol w="519486"/>
                <a:gridCol w="519486"/>
                <a:gridCol w="519486"/>
                <a:gridCol w="519486"/>
                <a:gridCol w="519486"/>
                <a:gridCol w="519486"/>
                <a:gridCol w="519486"/>
                <a:gridCol w="519486"/>
                <a:gridCol w="519486"/>
                <a:gridCol w="519486"/>
                <a:gridCol w="519486"/>
                <a:gridCol w="519486"/>
                <a:gridCol w="519486"/>
                <a:gridCol w="519486"/>
              </a:tblGrid>
              <a:tr h="337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/>
                          <a:ea typeface="Times New Roman"/>
                        </a:rPr>
                        <a:t>к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д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в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и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ж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е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н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и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е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л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о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в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р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е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м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я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е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м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т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е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м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р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а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с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с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т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о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я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н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и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е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к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/>
                          <a:ea typeface="Times New Roman"/>
                        </a:rPr>
                        <a:t>р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н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о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у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р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т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/>
                          <a:ea typeface="Times New Roman"/>
                        </a:rPr>
                        <a:t>о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/>
                          <a:ea typeface="Times New Roman"/>
                        </a:rPr>
                        <a:t>7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ч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а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с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с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т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/>
                          <a:ea typeface="Times New Roman"/>
                        </a:rPr>
                        <a:t>ь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30.10.2018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04A-1432-4240-A3CA-5F01C6DE5AB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0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268760"/>
                <a:ext cx="4186808" cy="4857403"/>
              </a:xfrm>
            </p:spPr>
            <p:txBody>
              <a:bodyPr>
                <a:normAutofit/>
              </a:bodyPr>
              <a:lstStyle/>
              <a:p>
                <a:pPr lvl="0" algn="just">
                  <a:lnSpc>
                    <a:spcPct val="115000"/>
                  </a:lnSpc>
                  <a:buFont typeface="+mj-lt"/>
                  <a:buAutoNum type="arabicPeriod"/>
                  <a:tabLst>
                    <a:tab pos="457200" algn="l"/>
                  </a:tabLst>
                </a:pPr>
                <a:r>
                  <a:rPr lang="ru-RU" sz="3600" dirty="0" smtClean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600" b="0" i="0" smtClean="0">
                        <a:latin typeface="Cambria Math"/>
                        <a:ea typeface="Times New Roman"/>
                        <a:cs typeface="Times New Roman"/>
                      </a:rPr>
                      <m:t>3×</m:t>
                    </m:r>
                    <m:sSup>
                      <m:sSupPr>
                        <m:ctrlPr>
                          <a:rPr lang="ru-RU" sz="3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3600" b="0" i="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10</m:t>
                        </m:r>
                      </m:e>
                      <m:sup>
                        <m:r>
                          <a:rPr lang="ru-RU" sz="3600" b="0" i="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3600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=</a:t>
                </a:r>
                <a:endParaRPr lang="ru-RU" sz="3600" dirty="0" smtClean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buFont typeface="+mj-lt"/>
                  <a:buAutoNum type="arabicPeriod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r>
                      <a:rPr lang="ru-RU" sz="3200" b="0" i="0" smtClean="0"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ru-RU" sz="3200" b="0" i="0">
                        <a:latin typeface="Cambria Math"/>
                        <a:ea typeface="Times New Roman"/>
                        <a:cs typeface="Times New Roman"/>
                      </a:rPr>
                      <m:t>7×</m:t>
                    </m:r>
                    <m:sSup>
                      <m:sSupPr>
                        <m:ctrlPr>
                          <a:rPr lang="ru-RU" sz="32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3200" b="0" i="0"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e>
                      <m:sup>
                        <m:r>
                          <a:rPr lang="ru-RU" sz="3200" b="0" i="0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3200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=</a:t>
                </a:r>
                <a:endParaRPr lang="ru-RU" sz="3200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5000"/>
                  </a:lnSpc>
                  <a:buFont typeface="+mj-lt"/>
                  <a:buAutoNum type="arabicPeriod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r>
                      <a:rPr lang="ru-RU" sz="3600" b="0" i="0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ru-RU" sz="3600" b="0" i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7×9+1=</m:t>
                    </m:r>
                  </m:oMath>
                </a14:m>
                <a:endParaRPr lang="ru-RU" sz="3200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5000"/>
                  </a:lnSpc>
                  <a:buFont typeface="+mj-lt"/>
                  <a:buAutoNum type="arabicPeriod"/>
                  <a:tabLst>
                    <a:tab pos="457200" algn="l"/>
                  </a:tabLst>
                </a:pPr>
                <a:r>
                  <a:rPr lang="ru-RU" sz="3600" dirty="0" smtClean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600" b="0" i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72÷6=</m:t>
                    </m:r>
                  </m:oMath>
                </a14:m>
                <a:endParaRPr lang="ru-RU" sz="3200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5000"/>
                  </a:lnSpc>
                  <a:buFont typeface="+mj-lt"/>
                  <a:buAutoNum type="arabicPeriod"/>
                  <a:tabLst>
                    <a:tab pos="457200" algn="l"/>
                  </a:tabLst>
                </a:pPr>
                <a:r>
                  <a:rPr lang="ru-RU" sz="3600" dirty="0" smtClean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600" b="0" i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27×2=</m:t>
                    </m:r>
                  </m:oMath>
                </a14:m>
                <a:endParaRPr lang="ru-RU" sz="3200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5000"/>
                  </a:lnSpc>
                  <a:buFont typeface="+mj-lt"/>
                  <a:buAutoNum type="arabicPeriod"/>
                  <a:tabLst>
                    <a:tab pos="457200" algn="l"/>
                  </a:tabLst>
                </a:pPr>
                <a:r>
                  <a:rPr lang="ru-RU" sz="3600" dirty="0" smtClean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600" b="0" i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4×12×10=</m:t>
                    </m:r>
                  </m:oMath>
                </a14:m>
                <a:endParaRPr lang="ru-RU" sz="3200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268760"/>
                <a:ext cx="4186808" cy="4857403"/>
              </a:xfrm>
              <a:blipFill rotWithShape="1">
                <a:blip r:embed="rId2"/>
                <a:stretch>
                  <a:fillRect l="-3785" t="-12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14163976"/>
              </p:ext>
            </p:extLst>
          </p:nvPr>
        </p:nvGraphicFramePr>
        <p:xfrm>
          <a:off x="4648200" y="1052736"/>
          <a:ext cx="4244280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30.10.2018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04A-1432-4240-A3CA-5F01C6DE5AB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РАКЕТА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0" algn="just">
                  <a:lnSpc>
                    <a:spcPct val="115000"/>
                  </a:lnSpc>
                  <a:buFont typeface="+mj-lt"/>
                  <a:buAutoNum type="arabicPeriod"/>
                  <a:tabLst>
                    <a:tab pos="457200" algn="l"/>
                  </a:tabLst>
                </a:pPr>
                <a:r>
                  <a:rPr lang="ru-RU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b="1" i="0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𝟑</m:t>
                    </m:r>
                    <m:r>
                      <a:rPr lang="ru-RU" sz="4000" b="1" i="0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×</m:t>
                    </m:r>
                    <m:sSup>
                      <m:sSupPr>
                        <m:ctrlPr>
                          <a:rPr lang="ru-RU" sz="40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4000" b="1" i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𝟏𝟎</m:t>
                        </m:r>
                      </m:e>
                      <m:sup>
                        <m:r>
                          <a:rPr lang="ru-RU" sz="4000" b="1" i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ru-RU" sz="40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=</a:t>
                </a:r>
                <a:r>
                  <a:rPr lang="ru-RU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3000(Р)</a:t>
                </a:r>
              </a:p>
              <a:p>
                <a:pPr algn="just">
                  <a:lnSpc>
                    <a:spcPct val="115000"/>
                  </a:lnSpc>
                  <a:buFont typeface="+mj-lt"/>
                  <a:buAutoNum type="arabicPeriod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r>
                      <a:rPr lang="ru-RU" sz="3600" b="1" i="0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ru-RU" sz="3600" b="1" i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𝟕</m:t>
                    </m:r>
                    <m:r>
                      <a:rPr lang="ru-RU" sz="3600" b="1" i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×</m:t>
                    </m:r>
                    <m:sSup>
                      <m:sSupPr>
                        <m:ctrlPr>
                          <a:rPr lang="ru-RU" sz="36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3600" b="1" i="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e>
                      <m:sup>
                        <m:r>
                          <a:rPr lang="ru-RU" sz="3600" b="1" i="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=63(А)</a:t>
                </a:r>
                <a:endParaRPr lang="ru-RU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5000"/>
                  </a:lnSpc>
                  <a:buFont typeface="+mj-lt"/>
                  <a:buAutoNum type="arabicPeriod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r>
                      <a:rPr lang="ru-RU" sz="4000" b="1" i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ru-RU" sz="4000" b="1" i="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𝟕</m:t>
                    </m:r>
                    <m:r>
                      <a:rPr lang="ru-RU" sz="4000" b="1" i="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×</m:t>
                    </m:r>
                    <m:r>
                      <a:rPr lang="ru-RU" sz="4000" b="1" i="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𝟗</m:t>
                    </m:r>
                    <m:r>
                      <a:rPr lang="ru-RU" sz="4000" b="1" i="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ru-RU" sz="4000" b="1" i="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𝟏</m:t>
                    </m:r>
                    <m:r>
                      <a:rPr lang="ru-RU" sz="4000" b="1" i="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</m:oMath>
                </a14:m>
                <a:r>
                  <a:rPr lang="ru-RU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64(К)</a:t>
                </a:r>
              </a:p>
              <a:p>
                <a:pPr lvl="0" algn="just">
                  <a:lnSpc>
                    <a:spcPct val="115000"/>
                  </a:lnSpc>
                  <a:buFont typeface="+mj-lt"/>
                  <a:buAutoNum type="arabicPeriod"/>
                  <a:tabLst>
                    <a:tab pos="457200" algn="l"/>
                  </a:tabLst>
                </a:pPr>
                <a:r>
                  <a:rPr lang="ru-RU" sz="40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b="1" i="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𝟕𝟐</m:t>
                    </m:r>
                    <m:r>
                      <a:rPr lang="ru-RU" sz="4000" b="1" i="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÷</m:t>
                    </m:r>
                    <m:r>
                      <a:rPr lang="ru-RU" sz="4000" b="1" i="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𝟔</m:t>
                    </m:r>
                    <m:r>
                      <a:rPr lang="ru-RU" sz="4000" b="1" i="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</m:oMath>
                </a14:m>
                <a:r>
                  <a:rPr lang="ru-RU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12(Е)</a:t>
                </a:r>
              </a:p>
              <a:p>
                <a:pPr lvl="0" algn="just">
                  <a:lnSpc>
                    <a:spcPct val="115000"/>
                  </a:lnSpc>
                  <a:buFont typeface="+mj-lt"/>
                  <a:buAutoNum type="arabicPeriod"/>
                  <a:tabLst>
                    <a:tab pos="457200" algn="l"/>
                  </a:tabLst>
                </a:pPr>
                <a:r>
                  <a:rPr lang="ru-RU" sz="40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b="1" i="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𝟐𝟕</m:t>
                    </m:r>
                    <m:r>
                      <a:rPr lang="ru-RU" sz="4000" b="1" i="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×</m:t>
                    </m:r>
                    <m:r>
                      <a:rPr lang="ru-RU" sz="4000" b="1" i="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𝟐</m:t>
                    </m:r>
                    <m:r>
                      <a:rPr lang="ru-RU" sz="4000" b="1" i="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</m:oMath>
                </a14:m>
                <a:r>
                  <a:rPr lang="ru-RU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54(Т</a:t>
                </a:r>
                <a:r>
                  <a:rPr lang="ru-RU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)</a:t>
                </a:r>
                <a:endParaRPr lang="ru-RU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5000"/>
                  </a:lnSpc>
                  <a:buFont typeface="+mj-lt"/>
                  <a:buAutoNum type="arabicPeriod"/>
                  <a:tabLst>
                    <a:tab pos="457200" algn="l"/>
                  </a:tabLst>
                </a:pPr>
                <a:r>
                  <a:rPr lang="ru-RU" sz="40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b="1" i="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𝟒</m:t>
                    </m:r>
                    <m:r>
                      <a:rPr lang="ru-RU" sz="4000" b="1" i="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×</m:t>
                    </m:r>
                    <m:r>
                      <a:rPr lang="ru-RU" sz="4000" b="1" i="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𝟏𝟐</m:t>
                    </m:r>
                    <m:r>
                      <a:rPr lang="ru-RU" sz="4000" b="1" i="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×</m:t>
                    </m:r>
                    <m:r>
                      <a:rPr lang="ru-RU" sz="4000" b="1" i="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𝟏𝟎</m:t>
                    </m:r>
                    <m:r>
                      <a:rPr lang="ru-RU" sz="4000" b="1" i="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</m:oMath>
                </a14:m>
                <a:r>
                  <a:rPr lang="ru-RU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480(А)</a:t>
                </a:r>
              </a:p>
              <a:p>
                <a:pPr lvl="0" algn="just">
                  <a:lnSpc>
                    <a:spcPct val="115000"/>
                  </a:lnSpc>
                  <a:buFont typeface="+mj-lt"/>
                  <a:buAutoNum type="arabicPeriod"/>
                  <a:tabLst>
                    <a:tab pos="457200" algn="l"/>
                  </a:tabLst>
                </a:pPr>
                <a:endParaRPr lang="ru-RU" sz="3200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296" t="-2291" b="-29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30.10.2018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04A-1432-4240-A3CA-5F01C6DE5AB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60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«Математическая планета»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6172200" algn="l"/>
              </a:tabLst>
            </a:pPr>
            <a:r>
              <a:rPr lang="ru-RU" sz="4400" b="1" dirty="0">
                <a:latin typeface="Times New Roman"/>
                <a:ea typeface="Times New Roman"/>
                <a:cs typeface="Times New Roman"/>
              </a:rPr>
              <a:t>Критерии оценивания: </a:t>
            </a:r>
            <a:endParaRPr lang="ru-RU" sz="40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6172200" algn="l"/>
              </a:tabLst>
            </a:pPr>
            <a:r>
              <a:rPr lang="ru-RU" sz="4800" b="1" i="1" dirty="0">
                <a:latin typeface="Times New Roman"/>
                <a:ea typeface="Times New Roman"/>
                <a:cs typeface="Times New Roman"/>
              </a:rPr>
              <a:t>3 задачи-«3балла»</a:t>
            </a:r>
            <a:endParaRPr lang="ru-RU" sz="4000" b="1" i="1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6172200" algn="l"/>
              </a:tabLst>
            </a:pPr>
            <a:r>
              <a:rPr lang="ru-RU" sz="4800" b="1" i="1" dirty="0">
                <a:latin typeface="Times New Roman"/>
                <a:ea typeface="Times New Roman"/>
                <a:cs typeface="Times New Roman"/>
              </a:rPr>
              <a:t>2-«2балла»</a:t>
            </a:r>
            <a:endParaRPr lang="ru-RU" sz="4000" b="1" i="1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6172200" algn="l"/>
              </a:tabLst>
            </a:pPr>
            <a:r>
              <a:rPr lang="ru-RU" sz="4800" b="1" i="1" dirty="0">
                <a:latin typeface="Times New Roman"/>
                <a:ea typeface="Times New Roman"/>
                <a:cs typeface="Times New Roman"/>
              </a:rPr>
              <a:t>1-«1балл»</a:t>
            </a:r>
            <a:endParaRPr lang="ru-RU" sz="4000" b="1" i="1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30.10.2018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04A-1432-4240-A3CA-5F01C6DE5AB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5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9256" cy="4421088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15000"/>
              </a:lnSpc>
              <a:buNone/>
              <a:tabLst>
                <a:tab pos="457200" algn="l"/>
                <a:tab pos="6172200" algn="l"/>
              </a:tabLst>
            </a:pPr>
            <a:r>
              <a:rPr lang="ru-RU" sz="3600" b="1" dirty="0" smtClean="0">
                <a:latin typeface="Times New Roman"/>
                <a:ea typeface="Times New Roman"/>
                <a:cs typeface="Times New Roman"/>
              </a:rPr>
              <a:t>Два </a:t>
            </a:r>
            <a:r>
              <a:rPr lang="ru-RU" sz="3600" b="1" dirty="0">
                <a:latin typeface="Times New Roman"/>
                <a:ea typeface="Times New Roman"/>
                <a:cs typeface="Times New Roman"/>
              </a:rPr>
              <a:t>инопланетянина одновременно вышли навстречу другу другу из двух пунктов, расстояние между которыми 18 км. Скорость первого инопланетянина 5км/ч, скорость второго 4 км/ч. Через сколько они встретятся?</a:t>
            </a:r>
            <a:endParaRPr lang="ru-RU" sz="3200" b="1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30.10.2018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04A-1432-4240-A3CA-5F01C6DE5AB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03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космонавта одновременно в противоположных направлениях вышли из ЦУП (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управления полетами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Скорость одного из них 5км/ч, другого 4км/ч. Какое расстояние будет между ними через 3ч?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30.10.2018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04A-1432-4240-A3CA-5F01C6DE5AB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42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941</Words>
  <Application>Microsoft Office PowerPoint</Application>
  <PresentationFormat>Экран (4:3)</PresentationFormat>
  <Paragraphs>384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Урок путешествие</vt:lpstr>
      <vt:lpstr>Кроссворд</vt:lpstr>
      <vt:lpstr>Презентация PowerPoint</vt:lpstr>
      <vt:lpstr>Презентация PowerPoint</vt:lpstr>
      <vt:lpstr>Презентация PowerPoint</vt:lpstr>
      <vt:lpstr>РАКЕТА</vt:lpstr>
      <vt:lpstr>Станция «Математическая планета»</vt:lpstr>
      <vt:lpstr>Задача 1</vt:lpstr>
      <vt:lpstr>Задача 2</vt:lpstr>
      <vt:lpstr>Задача 3</vt:lpstr>
      <vt:lpstr>Решение</vt:lpstr>
      <vt:lpstr>Решение</vt:lpstr>
      <vt:lpstr>Станция «Планета Вычислительная»</vt:lpstr>
      <vt:lpstr>Станция «Планета Вычислительная»</vt:lpstr>
      <vt:lpstr>Станция «Планета Вычислительная»</vt:lpstr>
      <vt:lpstr>Станция «Планета Спортивная»</vt:lpstr>
      <vt:lpstr>Конечная станция «Планета Земля»</vt:lpstr>
      <vt:lpstr>Презентация PowerPoint</vt:lpstr>
      <vt:lpstr>Река Клязьма</vt:lpstr>
      <vt:lpstr>Презентация PowerPoint</vt:lpstr>
      <vt:lpstr>Решение</vt:lpstr>
      <vt:lpstr>Домашнее задание</vt:lpstr>
      <vt:lpstr>Рефлексия</vt:lpstr>
      <vt:lpstr>Спасибо за урок!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2018-10-27T09:16:31Z</dcterms:created>
  <dcterms:modified xsi:type="dcterms:W3CDTF">2018-10-30T07:17:18Z</dcterms:modified>
</cp:coreProperties>
</file>