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70" r:id="rId3"/>
    <p:sldId id="293" r:id="rId4"/>
    <p:sldId id="286" r:id="rId5"/>
    <p:sldId id="287" r:id="rId6"/>
    <p:sldId id="288" r:id="rId7"/>
    <p:sldId id="289" r:id="rId8"/>
    <p:sldId id="291" r:id="rId9"/>
    <p:sldId id="28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68" autoAdjust="0"/>
    <p:restoredTop sz="75206" autoAdjust="0"/>
  </p:normalViewPr>
  <p:slideViewPr>
    <p:cSldViewPr>
      <p:cViewPr varScale="1">
        <p:scale>
          <a:sx n="97" d="100"/>
          <a:sy n="97" d="100"/>
        </p:scale>
        <p:origin x="102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15E26B-DBB1-4F56-82D7-394237D80871}" type="datetimeFigureOut">
              <a:rPr lang="ru-RU"/>
              <a:pPr>
                <a:defRPr/>
              </a:pPr>
              <a:t>26.10.2019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5FFBCD-356C-44FF-A799-6268D3550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943FCC-FECC-4D9E-81CB-BA56028F6873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49426-0030-4AB3-ADCB-074C5935DE2D}" type="datetimeFigureOut">
              <a:rPr lang="ru-RU"/>
              <a:pPr>
                <a:defRPr/>
              </a:pPr>
              <a:t>26.10.2019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424C-6020-4DB3-9B42-5BD2BAE3338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833A-4B76-47D5-8301-CEB67BEABDE9}" type="datetimeFigureOut">
              <a:rPr lang="ru-RU"/>
              <a:pPr>
                <a:defRPr/>
              </a:pPr>
              <a:t>26.10.2019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C710E-58D8-449B-B32A-2622A85750B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9589-6A33-4F02-9B1F-02A2F3A4D99D}" type="datetimeFigureOut">
              <a:rPr lang="ru-RU"/>
              <a:pPr>
                <a:defRPr/>
              </a:pPr>
              <a:t>26.10.2019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07D0-7251-4BF2-A6B7-12709621FA9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C934-5AF1-41E4-937A-11685E4CD227}" type="datetimeFigureOut">
              <a:rPr lang="ru-RU"/>
              <a:pPr>
                <a:defRPr/>
              </a:pPr>
              <a:t>26.10.2019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DD15A-FE66-4045-95DF-792C7149FD3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4DD7-5D43-4C39-B5C6-7CAA3A254B02}" type="datetimeFigureOut">
              <a:rPr lang="ru-RU"/>
              <a:pPr>
                <a:defRPr/>
              </a:pPr>
              <a:t>26.10.2019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30E2-E75E-4370-8BC7-15116743620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B1593-2EB0-4459-9C9B-24EDCC714285}" type="datetimeFigureOut">
              <a:rPr lang="ru-RU"/>
              <a:pPr>
                <a:defRPr/>
              </a:pPr>
              <a:t>26.10.2019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888DF-2B40-4F15-8ED1-5F4D29FFF4A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CAF1-C074-43D8-9511-332454E947D0}" type="datetimeFigureOut">
              <a:rPr lang="ru-RU"/>
              <a:pPr>
                <a:defRPr/>
              </a:pPr>
              <a:t>26.10.2019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DA59-7FDB-47F9-9682-63F407F0F1C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60D4C-5052-4043-809D-266153A09FA2}" type="datetimeFigureOut">
              <a:rPr lang="ru-RU"/>
              <a:pPr>
                <a:defRPr/>
              </a:pPr>
              <a:t>26.10.2019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6A52-0A14-4C70-AEEB-DDA49860C0D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3BF15-58FE-4681-BE14-11C90A492A44}" type="datetimeFigureOut">
              <a:rPr lang="ru-RU"/>
              <a:pPr>
                <a:defRPr/>
              </a:pPr>
              <a:t>26.10.2019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BC17-59DE-4AD0-886E-E47BBAF14A3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75BD-B367-4987-8144-FFC21AB5B356}" type="datetimeFigureOut">
              <a:rPr lang="ru-RU"/>
              <a:pPr>
                <a:defRPr/>
              </a:pPr>
              <a:t>26.10.2019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A086-384F-41C8-BEC9-2E2E2113AAA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59C1E-B292-4E69-B815-5341A9307E45}" type="datetimeFigureOut">
              <a:rPr lang="ru-RU"/>
              <a:pPr>
                <a:defRPr/>
              </a:pPr>
              <a:t>26.10.2019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DD7E-35CE-4682-AF5A-AAE6F416CAC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6000">
              <a:srgbClr val="99CCFF"/>
            </a:gs>
            <a:gs pos="36000">
              <a:srgbClr val="9966FF"/>
            </a:gs>
            <a:gs pos="67000">
              <a:srgbClr val="CC99FF"/>
            </a:gs>
            <a:gs pos="82001">
              <a:srgbClr val="99CCFF"/>
            </a:gs>
            <a:gs pos="94000">
              <a:srgbClr val="FF0000">
                <a:lumMod val="68000"/>
                <a:lumOff val="32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146B5F-5B76-4CA3-8819-41D15BC0C58B}" type="datetimeFigureOut">
              <a:rPr lang="ru-RU"/>
              <a:pPr>
                <a:defRPr/>
              </a:pPr>
              <a:t>26.10.2019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885B3B-ABEF-4A98-A394-465BAE27F1F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81000" y="-9832"/>
            <a:ext cx="9143999" cy="6857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28600" y="685800"/>
            <a:ext cx="88392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  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                                          В ГРАЖДАНСКОЙ ВОЙНЕ </a:t>
            </a:r>
          </a:p>
          <a:p>
            <a:r>
              <a:rPr lang="ru-RU" b="1" dirty="0"/>
              <a:t>                                   НЕ МОЖЕТ БЫТЬ ПОБЕДИТЕЛЕЙ!!!</a:t>
            </a:r>
          </a:p>
          <a:p>
            <a:r>
              <a:rPr lang="ru-RU" b="1" dirty="0"/>
              <a:t>                         </a:t>
            </a:r>
          </a:p>
          <a:p>
            <a:r>
              <a:rPr lang="ru-RU" b="1" dirty="0"/>
              <a:t>                                               Все рядком лежат    </a:t>
            </a:r>
          </a:p>
          <a:p>
            <a:r>
              <a:rPr lang="ru-RU" b="1" dirty="0"/>
              <a:t>                                               Не </a:t>
            </a:r>
            <a:r>
              <a:rPr lang="ru-RU" b="1" dirty="0" err="1"/>
              <a:t>развесть</a:t>
            </a:r>
            <a:r>
              <a:rPr lang="ru-RU" b="1" dirty="0"/>
              <a:t> межой</a:t>
            </a:r>
            <a:br>
              <a:rPr lang="ru-RU" b="1" dirty="0"/>
            </a:br>
            <a:r>
              <a:rPr lang="ru-RU" b="1" dirty="0"/>
              <a:t>                                               Поглядеть: солдат - где свой?</a:t>
            </a:r>
            <a:br>
              <a:rPr lang="ru-RU" b="1" dirty="0"/>
            </a:br>
            <a:r>
              <a:rPr lang="ru-RU" b="1" dirty="0"/>
              <a:t>                                               Где чужой?</a:t>
            </a:r>
            <a:br>
              <a:rPr lang="ru-RU" b="1" dirty="0"/>
            </a:br>
            <a:r>
              <a:rPr lang="ru-RU" b="1" dirty="0"/>
              <a:t>                                               Белым был - красным стал,</a:t>
            </a:r>
            <a:br>
              <a:rPr lang="ru-RU" b="1" dirty="0"/>
            </a:br>
            <a:r>
              <a:rPr lang="ru-RU" b="1" dirty="0"/>
              <a:t>                                               Кровь обагрила.</a:t>
            </a:r>
            <a:br>
              <a:rPr lang="ru-RU" b="1" dirty="0"/>
            </a:br>
            <a:r>
              <a:rPr lang="ru-RU" b="1" dirty="0"/>
              <a:t>                                               Красным был - белым стал</a:t>
            </a:r>
            <a:br>
              <a:rPr lang="ru-RU" b="1" dirty="0"/>
            </a:br>
            <a:r>
              <a:rPr lang="ru-RU" b="1" dirty="0"/>
              <a:t>                                               Смерть победила.</a:t>
            </a:r>
            <a:r>
              <a:rPr lang="ru-RU" dirty="0"/>
              <a:t> </a:t>
            </a:r>
          </a:p>
          <a:p>
            <a:r>
              <a:rPr lang="ru-RU" dirty="0"/>
              <a:t>                                                                                                         М. Цветаева.    </a:t>
            </a:r>
          </a:p>
        </p:txBody>
      </p:sp>
      <p:pic>
        <p:nvPicPr>
          <p:cNvPr id="14339" name="Picture 6" descr="Картинка 47 из 4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23813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Картинка 7 из 27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8999" y="23813"/>
            <a:ext cx="22860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ты доброыволе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37480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 descr="белын гр вой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762000"/>
            <a:ext cx="37274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000" smtClean="0">
                <a:latin typeface="Arial" charset="0"/>
              </a:rPr>
              <a:t>Красные и белые: </a:t>
            </a:r>
            <a:br>
              <a:rPr sz="4000" smtClean="0">
                <a:latin typeface="Arial" charset="0"/>
              </a:rPr>
            </a:br>
            <a:r>
              <a:rPr sz="4000" smtClean="0">
                <a:latin typeface="Arial" charset="0"/>
              </a:rPr>
              <a:t>русские люди…</a:t>
            </a:r>
          </a:p>
        </p:txBody>
      </p:sp>
      <p:sp>
        <p:nvSpPr>
          <p:cNvPr id="17410" name="Rectangl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sz="1800" smtClean="0">
                <a:latin typeface="Arial" charset="0"/>
                <a:cs typeface="Arial" charset="0"/>
              </a:rPr>
              <a:t>      </a:t>
            </a:r>
            <a:r>
              <a:rPr sz="2400" smtClean="0">
                <a:latin typeface="Arial" charset="0"/>
                <a:cs typeface="Arial" charset="0"/>
              </a:rPr>
              <a:t>Смело мы в бой пойдем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sz="2400" smtClean="0">
                <a:latin typeface="Arial" charset="0"/>
                <a:cs typeface="Arial" charset="0"/>
              </a:rPr>
              <a:t>     За Русь Святую</a:t>
            </a:r>
            <a:br>
              <a:rPr sz="2400" smtClean="0">
                <a:latin typeface="Arial" charset="0"/>
                <a:cs typeface="Arial" charset="0"/>
              </a:rPr>
            </a:br>
            <a:r>
              <a:rPr sz="2400" smtClean="0">
                <a:latin typeface="Arial" charset="0"/>
                <a:cs typeface="Arial" charset="0"/>
              </a:rPr>
              <a:t> И как один прольем</a:t>
            </a:r>
            <a:br>
              <a:rPr sz="2400" smtClean="0">
                <a:latin typeface="Arial" charset="0"/>
                <a:cs typeface="Arial" charset="0"/>
              </a:rPr>
            </a:br>
            <a:r>
              <a:rPr sz="2400" smtClean="0">
                <a:latin typeface="Arial" charset="0"/>
                <a:cs typeface="Arial" charset="0"/>
              </a:rPr>
              <a:t> Кровь молодую.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sz="2400" smtClean="0">
                <a:latin typeface="Arial" charset="0"/>
                <a:cs typeface="Arial" charset="0"/>
              </a:rPr>
              <a:t>  </a:t>
            </a:r>
          </a:p>
          <a:p>
            <a:endParaRPr sz="2400" smtClean="0"/>
          </a:p>
        </p:txBody>
      </p:sp>
      <p:pic>
        <p:nvPicPr>
          <p:cNvPr id="17411" name="Picture 5" descr="Картинка 7 из 27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2400"/>
            <a:ext cx="2133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Картинка 47 из 4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32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10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8382000" cy="4754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sz="2400" smtClean="0">
                <a:latin typeface="Arial" charset="0"/>
                <a:cs typeface="Arial" charset="0"/>
              </a:rPr>
              <a:t>Смело мы в бои пойдем</a:t>
            </a:r>
          </a:p>
          <a:p>
            <a:pPr>
              <a:buFont typeface="Arial" charset="0"/>
              <a:buNone/>
            </a:pPr>
            <a:r>
              <a:rPr sz="2400" smtClean="0">
                <a:latin typeface="Arial" charset="0"/>
                <a:cs typeface="Arial" charset="0"/>
              </a:rPr>
              <a:t>За власть Советов</a:t>
            </a:r>
          </a:p>
          <a:p>
            <a:pPr>
              <a:buFont typeface="Arial" charset="0"/>
              <a:buNone/>
            </a:pPr>
            <a:r>
              <a:rPr sz="2400" smtClean="0">
                <a:latin typeface="Arial" charset="0"/>
                <a:cs typeface="Arial" charset="0"/>
              </a:rPr>
              <a:t>И как один умрем</a:t>
            </a:r>
          </a:p>
          <a:p>
            <a:pPr>
              <a:buFont typeface="Arial" charset="0"/>
              <a:buNone/>
            </a:pPr>
            <a:r>
              <a:rPr sz="2400" smtClean="0">
                <a:latin typeface="Arial" charset="0"/>
                <a:cs typeface="Arial" charset="0"/>
              </a:rPr>
              <a:t>В борьбе за это.</a:t>
            </a:r>
          </a:p>
        </p:txBody>
      </p:sp>
      <p:pic>
        <p:nvPicPr>
          <p:cNvPr id="17414" name="Picture 7" descr="Белые каза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image_13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2766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Белые за РОсси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4800"/>
            <a:ext cx="3810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5" descr="союз солдата рабочего и крестьян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381000"/>
            <a:ext cx="42132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Бев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381000"/>
            <a:ext cx="44862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6" descr="Крас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381000"/>
            <a:ext cx="43021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Белые за Сиби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09600"/>
            <a:ext cx="33702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8" descr="бедые вой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49530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Врангель натупа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42913"/>
            <a:ext cx="79248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На польский фро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76200"/>
            <a:ext cx="5154613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Рабочие Пит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1878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6" descr="агитация белы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1000"/>
            <a:ext cx="45434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52</Words>
  <Application>Microsoft Office PowerPoint</Application>
  <PresentationFormat>Экран (4:3)</PresentationFormat>
  <Paragraphs>18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Презентация PowerPoint</vt:lpstr>
      <vt:lpstr>Презентация PowerPoint</vt:lpstr>
      <vt:lpstr>Красные и белые:  русские люди…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34</cp:revision>
  <dcterms:created xsi:type="dcterms:W3CDTF">2006-08-16T00:00:00Z</dcterms:created>
  <dcterms:modified xsi:type="dcterms:W3CDTF">2019-10-26T06:02:08Z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407159</vt:lpwstr>
  </property>
  <property fmtid="{D5CDD505-2E9C-101B-9397-08002B2CF9AE}" pid="3" name="NXPowerLiteVersion">
    <vt:lpwstr>D4.1.4</vt:lpwstr>
  </property>
</Properties>
</file>