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77" r:id="rId4"/>
    <p:sldId id="27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77" d="100"/>
          <a:sy n="77" d="100"/>
        </p:scale>
        <p:origin x="-1176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262F-9B64-4119-8FD7-9020765D4B19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BA635-37A1-41C6-82C4-725226D8059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262F-9B64-4119-8FD7-9020765D4B19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BA635-37A1-41C6-82C4-725226D805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262F-9B64-4119-8FD7-9020765D4B19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BA635-37A1-41C6-82C4-725226D805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262F-9B64-4119-8FD7-9020765D4B19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BA635-37A1-41C6-82C4-725226D805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262F-9B64-4119-8FD7-9020765D4B19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BA635-37A1-41C6-82C4-725226D8059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262F-9B64-4119-8FD7-9020765D4B19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BA635-37A1-41C6-82C4-725226D805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262F-9B64-4119-8FD7-9020765D4B19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BA635-37A1-41C6-82C4-725226D805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262F-9B64-4119-8FD7-9020765D4B19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BA635-37A1-41C6-82C4-725226D805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262F-9B64-4119-8FD7-9020765D4B19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BA635-37A1-41C6-82C4-725226D805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262F-9B64-4119-8FD7-9020765D4B19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BA635-37A1-41C6-82C4-725226D805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262F-9B64-4119-8FD7-9020765D4B19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3DBA635-37A1-41C6-82C4-725226D8059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6E2262F-9B64-4119-8FD7-9020765D4B19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3DBA635-37A1-41C6-82C4-725226D80599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7816" y="548680"/>
            <a:ext cx="8229600" cy="21602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dirty="0" smtClean="0"/>
              <a:t> МБОУ СОШ № 11</a:t>
            </a:r>
            <a:br>
              <a:rPr lang="ru-RU" sz="49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4000" dirty="0" smtClean="0"/>
              <a:t>Творческий проект по теме:</a:t>
            </a:r>
            <a:br>
              <a:rPr lang="ru-RU" sz="4000" dirty="0" smtClean="0"/>
            </a:br>
            <a:r>
              <a:rPr lang="ru-RU" sz="4000" dirty="0" smtClean="0"/>
              <a:t>Улица, на которой я живу.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457200" y="5301208"/>
            <a:ext cx="8579296" cy="824955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2016- 2017 уч. год.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5818912" y="2852936"/>
            <a:ext cx="2818656" cy="2620888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ru-RU" sz="3300" dirty="0" smtClean="0"/>
              <a:t>Выполнила:                                                               </a:t>
            </a:r>
            <a:r>
              <a:rPr lang="ru-RU" sz="3300" dirty="0" err="1" smtClean="0"/>
              <a:t>Хмелёва</a:t>
            </a:r>
            <a:r>
              <a:rPr lang="ru-RU" sz="3300" dirty="0" smtClean="0"/>
              <a:t> Алёна,                                                                           ученица 2 «Б» </a:t>
            </a:r>
            <a:r>
              <a:rPr lang="ru-RU" sz="3300" dirty="0" err="1" smtClean="0"/>
              <a:t>кл</a:t>
            </a:r>
            <a:r>
              <a:rPr lang="ru-RU" sz="3300" dirty="0" smtClean="0"/>
              <a:t>.                                                                      МБОУ СОШ № 11                                                                  Руководитель:                                                                        Александрова Н. А.</a:t>
            </a:r>
          </a:p>
          <a:p>
            <a:pPr>
              <a:lnSpc>
                <a:spcPct val="170000"/>
              </a:lnSpc>
            </a:pP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77816" y="1628800"/>
            <a:ext cx="425881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91781"/>
            <a:ext cx="2768352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605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254" y="614832"/>
            <a:ext cx="8229600" cy="634082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 В этом году сдан новый дом по адресу Гагарина, 1А.</a:t>
            </a:r>
            <a:endParaRPr lang="ru-RU" sz="20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16" y="1412776"/>
            <a:ext cx="8280920" cy="467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72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763" y="54868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А в новый дом по адресу Гагарина,1 счастливые новоселы поселились в феврале 2015 года.</a:t>
            </a:r>
            <a:endParaRPr lang="ru-RU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916832"/>
            <a:ext cx="7986009" cy="4504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94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01" y="54868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ru-RU" sz="2000" dirty="0"/>
              <a:t>С</a:t>
            </a:r>
            <a:r>
              <a:rPr lang="ru-RU" sz="2000" dirty="0" smtClean="0"/>
              <a:t>тадион Локомотив построен в 1960 году.</a:t>
            </a:r>
            <a:endParaRPr lang="ru-RU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230609" cy="4405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712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4942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     Здесь работала конькобежная секция.</a:t>
            </a:r>
            <a:endParaRPr lang="ru-RU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44785"/>
            <a:ext cx="7560840" cy="5235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922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/>
          </a:bodyPr>
          <a:lstStyle/>
          <a:p>
            <a:pPr algn="l"/>
            <a:r>
              <a:rPr lang="ru-RU" sz="2000" dirty="0"/>
              <a:t>В 2011 году на стадионе ещё были трибуны.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7992888" cy="5288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448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    А </a:t>
            </a:r>
            <a:r>
              <a:rPr lang="ru-RU" sz="2000" dirty="0"/>
              <a:t>это центральный вход стадиона после ремонта.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697502" cy="5131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048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610" y="548680"/>
            <a:ext cx="8229600" cy="1012974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Улица Гагарина берет своё начало от некогда знаменитого </a:t>
            </a:r>
            <a:r>
              <a:rPr lang="ru-RU" sz="2000" dirty="0" err="1" smtClean="0"/>
              <a:t>Серовского</a:t>
            </a:r>
            <a:r>
              <a:rPr lang="ru-RU" sz="2000" dirty="0" smtClean="0"/>
              <a:t> мясокомбината.</a:t>
            </a:r>
            <a:endParaRPr lang="ru-RU" sz="2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700808"/>
            <a:ext cx="8113659" cy="4576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684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305800" cy="650336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В 1957 году был построен Дом культуры железнодорожников.</a:t>
            </a:r>
            <a:endParaRPr lang="ru-RU" sz="20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42" y="1700808"/>
            <a:ext cx="8103414" cy="44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941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Так он выглядит сегодня.</a:t>
            </a:r>
            <a:endParaRPr lang="ru-RU" sz="20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8136904" cy="459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333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ru-RU" sz="2000" dirty="0"/>
              <a:t>Также на моей улице расположена детская </a:t>
            </a:r>
            <a:r>
              <a:rPr lang="ru-RU" sz="2000" dirty="0" smtClean="0"/>
              <a:t>библиотека.</a:t>
            </a:r>
            <a:endParaRPr lang="ru-RU" sz="20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368960" cy="4720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104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55120" y="908720"/>
            <a:ext cx="3049327" cy="5018112"/>
          </a:xfrm>
        </p:spPr>
        <p:txBody>
          <a:bodyPr>
            <a:normAutofit/>
          </a:bodyPr>
          <a:lstStyle/>
          <a:p>
            <a:pPr algn="l"/>
            <a:endParaRPr lang="ru-RU" sz="3600" dirty="0" smtClean="0">
              <a:solidFill>
                <a:schemeClr val="tx1"/>
              </a:solidFill>
            </a:endParaRPr>
          </a:p>
          <a:p>
            <a:pPr algn="l"/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188640"/>
            <a:ext cx="3960439" cy="662603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55122" y="1340768"/>
            <a:ext cx="44973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Здравствуй, дорогой друг!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Это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я, меня зовут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Алёна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Хмелёва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793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949" y="404664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На перекрестке улиц Гагарина и Визе расположена моя школа. </a:t>
            </a:r>
            <a:endParaRPr lang="ru-RU" sz="20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94" y="1412776"/>
            <a:ext cx="8241310" cy="4648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71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517632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b="1" dirty="0" smtClean="0"/>
              <a:t>Выводы:</a:t>
            </a:r>
            <a:endParaRPr lang="ru-RU" sz="6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305342"/>
            <a:ext cx="78488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ходе  работы над проектом 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убедилась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можно изучать историю России по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истории своей улицы;</a:t>
            </a:r>
          </a:p>
          <a:p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узнала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 интересных фактов </a:t>
            </a:r>
            <a:r>
              <a:rPr lang="ru-RU" sz="24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400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своей улице, а так же перспективы ее развития;</a:t>
            </a:r>
            <a:endParaRPr lang="ru-RU" sz="2400" b="1" i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научилась: </a:t>
            </a:r>
            <a:r>
              <a:rPr lang="ru-RU" sz="2400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получать и использовать информацию из различных источников (интернет, книги, городско архив, КУМИ </a:t>
            </a:r>
            <a:r>
              <a:rPr lang="ru-RU" sz="2400" i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г.Серов</a:t>
            </a:r>
            <a:r>
              <a:rPr lang="ru-RU" sz="24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прочие), анализировать старые документы из городского архива, из большого объема информации выбирать главную;</a:t>
            </a:r>
            <a:endParaRPr lang="ru-RU" sz="2400" b="1" i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еня удивило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о тако</a:t>
            </a:r>
            <a:r>
              <a:rPr lang="ru-RU" sz="24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й небольшой улице удалось собрать достаточно много информации;</a:t>
            </a:r>
            <a:endParaRPr lang="ru-RU" sz="2400" b="1" i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бы хотелось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историю всего города Серов.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48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b="1" dirty="0" smtClean="0"/>
              <a:t>Я люблю свою улицу!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85122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908720"/>
            <a:ext cx="6400800" cy="5018112"/>
          </a:xfrm>
        </p:spPr>
        <p:txBody>
          <a:bodyPr>
            <a:normAutofit/>
          </a:bodyPr>
          <a:lstStyle/>
          <a:p>
            <a:pPr algn="l"/>
            <a:r>
              <a:rPr lang="ru-RU" sz="4400" b="1" dirty="0" smtClean="0">
                <a:solidFill>
                  <a:schemeClr val="tx1"/>
                </a:solidFill>
              </a:rPr>
              <a:t> </a:t>
            </a:r>
            <a:r>
              <a:rPr lang="ru-RU" sz="3600" b="1" u="sng" dirty="0" smtClean="0">
                <a:solidFill>
                  <a:prstClr val="white"/>
                </a:solidFill>
              </a:rPr>
              <a:t>Проблема</a:t>
            </a:r>
            <a:r>
              <a:rPr lang="ru-RU" sz="3600" b="1" u="sng" dirty="0">
                <a:solidFill>
                  <a:prstClr val="white"/>
                </a:solidFill>
              </a:rPr>
              <a:t>:</a:t>
            </a:r>
          </a:p>
          <a:p>
            <a:pPr lvl="0" algn="l">
              <a:buClr>
                <a:srgbClr val="0BD0D9"/>
              </a:buClr>
            </a:pPr>
            <a:r>
              <a:rPr lang="ru-RU" dirty="0">
                <a:solidFill>
                  <a:prstClr val="white"/>
                </a:solidFill>
              </a:rPr>
              <a:t>Мне не известна история улицы, на которой я живу.</a:t>
            </a:r>
          </a:p>
          <a:p>
            <a:pPr lvl="0" algn="l">
              <a:buClr>
                <a:srgbClr val="0BD0D9"/>
              </a:buClr>
            </a:pPr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 исследования: </a:t>
            </a:r>
            <a:r>
              <a:rPr lang="ru-RU" dirty="0">
                <a:solidFill>
                  <a:prstClr val="white"/>
                </a:solidFill>
              </a:rPr>
              <a:t>улица Гагарина в городе Серов.</a:t>
            </a:r>
          </a:p>
          <a:p>
            <a:pPr lvl="0" algn="l">
              <a:buClr>
                <a:srgbClr val="0BD0D9"/>
              </a:buClr>
            </a:pPr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Объект исследования: </a:t>
            </a:r>
            <a:r>
              <a:rPr lang="ru-RU" dirty="0">
                <a:solidFill>
                  <a:prstClr val="white"/>
                </a:solidFill>
              </a:rPr>
              <a:t>история улицы и достопримечательностей, расположенных на ней.</a:t>
            </a:r>
          </a:p>
          <a:p>
            <a:pPr lvl="0" algn="l">
              <a:buClr>
                <a:srgbClr val="0BD0D9"/>
              </a:buClr>
            </a:pPr>
            <a:r>
              <a:rPr lang="ru-RU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Трудность: </a:t>
            </a:r>
            <a:r>
              <a:rPr lang="ru-RU" dirty="0">
                <a:solidFill>
                  <a:prstClr val="white"/>
                </a:solidFill>
              </a:rPr>
              <a:t>собрать информацию об улице Гагарина.</a:t>
            </a:r>
          </a:p>
          <a:p>
            <a:pPr algn="l"/>
            <a:endParaRPr lang="ru-RU" sz="3600" dirty="0" smtClean="0">
              <a:solidFill>
                <a:schemeClr val="tx1"/>
              </a:solidFill>
            </a:endParaRPr>
          </a:p>
          <a:p>
            <a:pPr algn="l"/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81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908720"/>
            <a:ext cx="6400800" cy="5018112"/>
          </a:xfrm>
        </p:spPr>
        <p:txBody>
          <a:bodyPr>
            <a:normAutofit/>
          </a:bodyPr>
          <a:lstStyle/>
          <a:p>
            <a:pPr algn="l"/>
            <a:r>
              <a:rPr lang="ru-RU" sz="4400" b="1" dirty="0" smtClean="0">
                <a:solidFill>
                  <a:schemeClr val="tx1"/>
                </a:solidFill>
              </a:rPr>
              <a:t>Цель: </a:t>
            </a:r>
            <a:endParaRPr lang="ru-RU" sz="4400" dirty="0">
              <a:solidFill>
                <a:schemeClr val="tx1"/>
              </a:solidFill>
            </a:endParaRPr>
          </a:p>
          <a:p>
            <a:pPr algn="l"/>
            <a:r>
              <a:rPr lang="ru-RU" sz="3600" dirty="0"/>
              <a:t>у</a:t>
            </a:r>
            <a:r>
              <a:rPr lang="ru-RU" sz="3600" dirty="0" smtClean="0"/>
              <a:t>знать, собрать  и представить информацию о своей улице.</a:t>
            </a:r>
            <a:endParaRPr lang="ru-RU" sz="3600" dirty="0" smtClean="0">
              <a:solidFill>
                <a:schemeClr val="tx1"/>
              </a:solidFill>
            </a:endParaRPr>
          </a:p>
          <a:p>
            <a:pPr algn="l"/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51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6672"/>
            <a:ext cx="6400800" cy="5904656"/>
          </a:xfrm>
        </p:spPr>
        <p:txBody>
          <a:bodyPr>
            <a:normAutofit/>
          </a:bodyPr>
          <a:lstStyle/>
          <a:p>
            <a:pPr algn="l"/>
            <a:r>
              <a:rPr lang="ru-RU" sz="4800" b="1" dirty="0" smtClean="0">
                <a:solidFill>
                  <a:schemeClr val="tx1"/>
                </a:solidFill>
              </a:rPr>
              <a:t>Задачи: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ru-RU" dirty="0"/>
              <a:t>н</a:t>
            </a:r>
            <a:r>
              <a:rPr lang="ru-RU" dirty="0" smtClean="0"/>
              <a:t>айти информацию об истории улицы и её достопримечательностях;</a:t>
            </a:r>
            <a:endParaRPr lang="ru-RU" dirty="0" smtClean="0">
              <a:solidFill>
                <a:schemeClr val="tx1"/>
              </a:solidFill>
            </a:endParaRPr>
          </a:p>
          <a:p>
            <a:pPr marL="457200" indent="-457200" algn="l">
              <a:buFont typeface="Wingdings" pitchFamily="2" charset="2"/>
              <a:buChar char="ü"/>
            </a:pPr>
            <a:r>
              <a:rPr lang="ru-RU" dirty="0"/>
              <a:t>с</a:t>
            </a:r>
            <a:r>
              <a:rPr lang="ru-RU" dirty="0" smtClean="0"/>
              <a:t>обрать интересные факты об улице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 (в честь кого названа, откуда начинается, какие объекты на ней расположены, значение этих объектов для людей);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ru-RU" dirty="0"/>
              <a:t>п</a:t>
            </a:r>
            <a:r>
              <a:rPr lang="ru-RU" dirty="0" smtClean="0"/>
              <a:t>редставить информацию о своей улице и перспективах её развития.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21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Я живу в двухэтажном доме по улице Гагарина. Живу здесь уже пятый год, и мне стала интересна история моей улицы. Было нелегко, но мы с мамой достали возможную информацию о нашей улице, и я хочу поделиться ей с вами.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700808"/>
            <a:ext cx="8107097" cy="457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639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108" y="288533"/>
            <a:ext cx="8305800" cy="1143000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А это  старый дом с колоннами на моей улице Гагарина, 29. Здесь были построены первые «многоэтажки» нашего микрорайона, куда переезжали семьи железнодорожников.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6912768" cy="5197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91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82752" cy="5458618"/>
          </a:xfrm>
        </p:spPr>
        <p:txBody>
          <a:bodyPr>
            <a:noAutofit/>
          </a:bodyPr>
          <a:lstStyle/>
          <a:p>
            <a:pPr algn="l"/>
            <a:r>
              <a:rPr lang="ru-RU" sz="2000" dirty="0"/>
              <a:t>1</a:t>
            </a:r>
            <a:r>
              <a:rPr lang="ru-RU" sz="2000" dirty="0" smtClean="0"/>
              <a:t>7 апреля 1961 года было принято решение переименовать улицу Сортировочную в улицу имени Юрия Гагарина в честь осуществления 12 апреля 1961 года летчиком-майором Юрием Алексеевичем Гагариным первого в мире космического полета вокруг земли.</a:t>
            </a:r>
            <a:br>
              <a:rPr lang="ru-RU" sz="2000" dirty="0" smtClean="0"/>
            </a:br>
            <a:r>
              <a:rPr lang="ru-RU" sz="2000" dirty="0"/>
              <a:t>Юрий Алексеевич </a:t>
            </a:r>
            <a:r>
              <a:rPr lang="ru-RU" sz="2000" dirty="0" smtClean="0"/>
              <a:t>Гагарин</a:t>
            </a:r>
            <a:r>
              <a:rPr lang="ru-RU" sz="2000" dirty="0"/>
              <a:t> </a:t>
            </a:r>
            <a:r>
              <a:rPr lang="ru-RU" sz="2000" dirty="0" smtClean="0"/>
              <a:t>— советский лётчик-космонавт, Герой Советского Союза, кавалер </a:t>
            </a:r>
            <a:r>
              <a:rPr lang="ru-RU" sz="2000" dirty="0"/>
              <a:t>высших знаков отличия ряда государств</a:t>
            </a:r>
            <a:r>
              <a:rPr lang="ru-RU" sz="2000" dirty="0" smtClean="0"/>
              <a:t>, почётный гражданин</a:t>
            </a:r>
            <a:r>
              <a:rPr lang="ru-RU" sz="2000" dirty="0"/>
              <a:t> многих российских и зарубежных городов.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02388"/>
            <a:ext cx="4025581" cy="5933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139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33128"/>
            <a:ext cx="8856984" cy="855712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 </a:t>
            </a:r>
            <a:r>
              <a:rPr lang="ru-RU" sz="2000" dirty="0" smtClean="0"/>
              <a:t>Осенью 2013 года была сдана в эксплуатацию новая котельная, отапливающая среди прочих и улицу Гагарина.</a:t>
            </a:r>
            <a:endParaRPr lang="ru-RU" sz="20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3880" y="427038"/>
            <a:ext cx="9505056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 smtClean="0"/>
              <a:t>Как менялась улица Гагарина за годы своего существования</a:t>
            </a:r>
            <a:endParaRPr lang="ru-RU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03422"/>
            <a:ext cx="7704856" cy="4346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233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237</TotalTime>
  <Words>490</Words>
  <Application>Microsoft Office PowerPoint</Application>
  <PresentationFormat>Экран (4:3)</PresentationFormat>
  <Paragraphs>43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 МБОУ СОШ № 11  Творческий проект по теме: Улица, на которой я живу. </vt:lpstr>
      <vt:lpstr>Презентация PowerPoint</vt:lpstr>
      <vt:lpstr>Презентация PowerPoint</vt:lpstr>
      <vt:lpstr>Презентация PowerPoint</vt:lpstr>
      <vt:lpstr>Презентация PowerPoint</vt:lpstr>
      <vt:lpstr>Я живу в двухэтажном доме по улице Гагарина. Живу здесь уже пятый год, и мне стала интересна история моей улицы. Было нелегко, но мы с мамой достали возможную информацию о нашей улице, и я хочу поделиться ей с вами.</vt:lpstr>
      <vt:lpstr>А это  старый дом с колоннами на моей улице Гагарина, 29. Здесь были построены первые «многоэтажки» нашего микрорайона, куда переезжали семьи железнодорожников.</vt:lpstr>
      <vt:lpstr>17 апреля 1961 года было принято решение переименовать улицу Сортировочную в улицу имени Юрия Гагарина в честь осуществления 12 апреля 1961 года летчиком-майором Юрием Алексеевичем Гагариным первого в мире космического полета вокруг земли. Юрий Алексеевич Гагарин — советский лётчик-космонавт, Герой Советского Союза, кавалер высших знаков отличия ряда государств, почётный гражданин многих российских и зарубежных городов.</vt:lpstr>
      <vt:lpstr> Осенью 2013 года была сдана в эксплуатацию новая котельная, отапливающая среди прочих и улицу Гагарина.</vt:lpstr>
      <vt:lpstr> В этом году сдан новый дом по адресу Гагарина, 1А.</vt:lpstr>
      <vt:lpstr>А в новый дом по адресу Гагарина,1 счастливые новоселы поселились в феврале 2015 года.</vt:lpstr>
      <vt:lpstr>Стадион Локомотив построен в 1960 году.</vt:lpstr>
      <vt:lpstr>     Здесь работала конькобежная секция.</vt:lpstr>
      <vt:lpstr>В 2011 году на стадионе ещё были трибуны. </vt:lpstr>
      <vt:lpstr>    А это центральный вход стадиона после ремонта. </vt:lpstr>
      <vt:lpstr>Улица Гагарина берет своё начало от некогда знаменитого Серовского мясокомбината.</vt:lpstr>
      <vt:lpstr>В 1957 году был построен Дом культуры железнодорожников.</vt:lpstr>
      <vt:lpstr>Так он выглядит сегодня.</vt:lpstr>
      <vt:lpstr>Также на моей улице расположена детская библиотека.</vt:lpstr>
      <vt:lpstr>На перекрестке улиц Гагарина и Визе расположена моя школа. </vt:lpstr>
      <vt:lpstr>Выводы:</vt:lpstr>
      <vt:lpstr>Я люблю свою улицу!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27</cp:revision>
  <dcterms:created xsi:type="dcterms:W3CDTF">2016-12-08T18:49:18Z</dcterms:created>
  <dcterms:modified xsi:type="dcterms:W3CDTF">2016-12-12T09:24:31Z</dcterms:modified>
</cp:coreProperties>
</file>