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5" r:id="rId4"/>
    <p:sldId id="258" r:id="rId5"/>
    <p:sldId id="266" r:id="rId6"/>
    <p:sldId id="267" r:id="rId7"/>
    <p:sldId id="268" r:id="rId8"/>
    <p:sldId id="259" r:id="rId9"/>
    <p:sldId id="260" r:id="rId10"/>
    <p:sldId id="261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66FF"/>
    <a:srgbClr val="FF33CC"/>
    <a:srgbClr val="008000"/>
    <a:srgbClr val="990000"/>
    <a:srgbClr val="993300"/>
    <a:srgbClr val="990099"/>
    <a:srgbClr val="F0F7C9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7844-7CF8-4BB6-855C-6BFB02A6E94E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0214-A3AC-4492-A729-9829C149F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17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7844-7CF8-4BB6-855C-6BFB02A6E94E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0214-A3AC-4492-A729-9829C149F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01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7844-7CF8-4BB6-855C-6BFB02A6E94E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0214-A3AC-4492-A729-9829C149F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577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55EC6-37F0-40D8-87DD-1001FB28E7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860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5B959-466B-4D2F-B244-42B2B136CF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9512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E4AEC-1361-466F-AB41-4F35869A64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1096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D2F16-72EE-49A7-989C-E61D443E43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317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3FD35-05BB-4E6E-A56B-A99DF69174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556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55AF9-E22D-4939-A9CF-0D52A03082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5438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0839-F006-417A-B28D-E4C2150679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7478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7FDC0-A404-4AA5-991F-A5C7BBC3F9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995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7844-7CF8-4BB6-855C-6BFB02A6E94E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0214-A3AC-4492-A729-9829C149F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112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7FD72-4FA7-4F6F-88ED-8ED29D1C0E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1290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A9CC3-7481-4381-AC63-1EB3604B63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8107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FA653-8CD2-45C3-88C2-B592757C11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2713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7844-7CF8-4BB6-855C-6BFB02A6E94E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0214-A3AC-4492-A729-9829C149F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5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7844-7CF8-4BB6-855C-6BFB02A6E94E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0214-A3AC-4492-A729-9829C149F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1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7844-7CF8-4BB6-855C-6BFB02A6E94E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0214-A3AC-4492-A729-9829C149F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7844-7CF8-4BB6-855C-6BFB02A6E94E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0214-A3AC-4492-A729-9829C149F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770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7844-7CF8-4BB6-855C-6BFB02A6E94E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0214-A3AC-4492-A729-9829C149F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808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7844-7CF8-4BB6-855C-6BFB02A6E94E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0214-A3AC-4492-A729-9829C149F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73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7844-7CF8-4BB6-855C-6BFB02A6E94E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0214-A3AC-4492-A729-9829C149F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54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0000">
              <a:srgbClr val="F0F7C9"/>
            </a:gs>
            <a:gs pos="55000">
              <a:srgbClr val="FFFFCC"/>
            </a:gs>
            <a:gs pos="75000">
              <a:srgbClr val="CCECFF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07844-7CF8-4BB6-855C-6BFB02A6E94E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00214-A3AC-4492-A729-9829C149F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1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0000">
              <a:srgbClr val="F0F7C9"/>
            </a:gs>
            <a:gs pos="55000">
              <a:srgbClr val="FFFFCC"/>
            </a:gs>
            <a:gs pos="75000">
              <a:srgbClr val="CCECFF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i="1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i="1">
              <a:solidFill>
                <a:prstClr val="black">
                  <a:tint val="7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80055A-73BA-4355-87FA-F198DDC14B73}" type="slidenum">
              <a:rPr lang="ru-RU" altLang="ru-RU" b="1" i="1">
                <a:latin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b="1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012" y="193976"/>
            <a:ext cx="1184625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«Департамент образования города Севастополя»</a:t>
            </a:r>
            <a:endParaRPr lang="ru-RU" sz="1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Государственное бюджетное специальное (коррекционное)образовательное учреждение города Севастополя «Общеобразовательная школа-интернат № 6 имени И.Е. Петрова»</a:t>
            </a:r>
          </a:p>
          <a:p>
            <a:pPr lvl="0"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299703, Российская Федерация, Город Севастополь, Балаклавский район, Инкерман, улица Шубикова, дом №3</a:t>
            </a:r>
          </a:p>
          <a:p>
            <a:pPr lvl="0"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Учитель-логопед: Медова Елена Васильевна</a:t>
            </a:r>
          </a:p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1445" y="1073337"/>
            <a:ext cx="1143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Логопедическое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занятие 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развитию речи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учащимися с ОВЗ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класс</a:t>
            </a:r>
          </a:p>
          <a:p>
            <a:pPr algn="ctr">
              <a:spcAft>
                <a:spcPts val="0"/>
              </a:spcAft>
            </a:pPr>
            <a:endParaRPr lang="ru-RU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4042" y="2953827"/>
            <a:ext cx="10222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Тема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Пересказ текста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опорой на видеофильм</a:t>
            </a:r>
            <a:endParaRPr lang="ru-RU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7057" y="378396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Учитель-логопед: 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Медова Елена Васильевна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94900" y="5445106"/>
            <a:ext cx="2920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Севастополь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</a:t>
            </a:r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28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2791" y="1620720"/>
            <a:ext cx="10515600" cy="3442600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БЕРЕГИТЕ </a:t>
            </a:r>
            <a:br>
              <a:rPr lang="ru-RU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ЗДОРОВЬЕ!</a:t>
            </a:r>
            <a:endParaRPr lang="ru-RU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7672" y="240422"/>
            <a:ext cx="112866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3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8238" y="1276944"/>
            <a:ext cx="1152525" cy="98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6849" y="1262441"/>
            <a:ext cx="935037" cy="98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36622" y="1262441"/>
            <a:ext cx="865187" cy="98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01809" y="1262441"/>
            <a:ext cx="936625" cy="98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9043" y="1249741"/>
            <a:ext cx="1079500" cy="987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34149" y="1266533"/>
            <a:ext cx="936625" cy="98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70774" y="1251328"/>
            <a:ext cx="935038" cy="98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16074" y="2457795"/>
            <a:ext cx="935038" cy="93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51112" y="2439190"/>
            <a:ext cx="936625" cy="93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99532" y="2430086"/>
            <a:ext cx="1081088" cy="93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87876" y="2420873"/>
            <a:ext cx="1081087" cy="936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24013" y="3716338"/>
            <a:ext cx="792162" cy="1008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51089" y="3714751"/>
            <a:ext cx="935037" cy="1008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82950" y="3716338"/>
            <a:ext cx="819150" cy="1008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102100" y="3722688"/>
            <a:ext cx="863600" cy="1001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79976" y="3714750"/>
            <a:ext cx="822325" cy="1009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611814" y="3714751"/>
            <a:ext cx="828675" cy="1008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440488" y="3722688"/>
            <a:ext cx="863600" cy="1001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275513" y="3714751"/>
            <a:ext cx="863600" cy="1008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139113" y="3716338"/>
            <a:ext cx="793750" cy="1008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936039" y="3722688"/>
            <a:ext cx="720725" cy="1001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656764" y="3716338"/>
            <a:ext cx="738187" cy="1008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498600" y="5157789"/>
            <a:ext cx="673100" cy="835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108200" y="5145089"/>
            <a:ext cx="649288" cy="847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757489" y="5157789"/>
            <a:ext cx="612775" cy="835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363913" y="5157789"/>
            <a:ext cx="639762" cy="835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989389" y="5157789"/>
            <a:ext cx="598487" cy="835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576764" y="5145089"/>
            <a:ext cx="604837" cy="847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181601" y="5145089"/>
            <a:ext cx="631825" cy="847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813426" y="5157789"/>
            <a:ext cx="627063" cy="847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440488" y="5145089"/>
            <a:ext cx="620712" cy="847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046913" y="5145089"/>
            <a:ext cx="601662" cy="847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648576" y="5157789"/>
            <a:ext cx="620713" cy="835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269288" y="5145089"/>
            <a:ext cx="557212" cy="835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8820151" y="5157789"/>
            <a:ext cx="531813" cy="835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9297988" y="5170489"/>
            <a:ext cx="569912" cy="835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885363" y="5170489"/>
            <a:ext cx="603250" cy="835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434036" y="1249741"/>
            <a:ext cx="1017587" cy="974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7205" y="53623"/>
            <a:ext cx="11423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4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4258" y="1449232"/>
            <a:ext cx="1160059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628900" algn="l"/>
              </a:tabLst>
            </a:pP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Здоровье, </a:t>
            </a:r>
            <a:r>
              <a:rPr lang="ru-RU" sz="4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определению </a:t>
            </a:r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 </a:t>
            </a:r>
            <a:r>
              <a:rPr lang="ru-RU" sz="4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(Всемирной организации здравоохранения), – это состояние</a:t>
            </a: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полного</a:t>
            </a: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физического, душевного и социального благополучия, </a:t>
            </a:r>
            <a:r>
              <a:rPr lang="ru-RU" sz="4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не только отсутствие болезней и физических дефектов.</a:t>
            </a:r>
            <a:endParaRPr lang="ru-RU" sz="40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1236" y="300251"/>
            <a:ext cx="11600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2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8489" y="1220385"/>
            <a:ext cx="1170977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ДУХОВНОЕ БЛАГОПОЛУЧИЕ 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4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Живи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согласии с собой и управляй своими эмоциями.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Имей чёткую цель жизни.  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Выработай у себя отрицательное отношение к употреблению алкоголя, табака, наркотиков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0376" y="295014"/>
            <a:ext cx="115460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29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5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5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5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489" y="408689"/>
            <a:ext cx="11491415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 БЛАГОПОЛУЧИЕ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Выработай у себя постоянную привычку к занятиям физической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культурой, к закаливающим процедурам и спортом с учётом своих возможностей и потребностей.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режиме дня рационально сочетай труд и отдых, физическую и умственную активность.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Питайся правильно.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Соблюдай правила личной гигиены.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Умей оказать первую медицинскую помощь и самопомощь при неотложных состояниях.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558" y="254801"/>
            <a:ext cx="11300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1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5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5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50" decel="100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1791" y="1044667"/>
            <a:ext cx="1130034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БЛАГОПОЛУЧИЕ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Умей жить в согласии со всеми окружающими тебя людьми, спокойно разрешай возникающие конфликтные ситуации. 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Воспитай в себе человеческие качества: ответственность, исполнительность и силу воли.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Сохраняй окружающую природную среду и береги своё здоровье. 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3207" y="349605"/>
            <a:ext cx="111775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73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казка про умное  здоровье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9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82449" y="246436"/>
            <a:ext cx="9144000" cy="93053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 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3164" y="1390052"/>
            <a:ext cx="11668836" cy="391442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1.Здоровье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2.Два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прилагательных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3.Три глагола</a:t>
            </a:r>
          </a:p>
          <a:p>
            <a:pPr algn="l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4.Фраза из 3-4 слов выражающая ваше отношение к здоровью(Предложение)</a:t>
            </a:r>
          </a:p>
          <a:p>
            <a:pPr algn="l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5.Одно существительное(Итог, вывод)</a:t>
            </a:r>
          </a:p>
          <a:p>
            <a:pPr algn="l"/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3081" y="92548"/>
            <a:ext cx="11532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5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5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5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5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5742" y="4803661"/>
            <a:ext cx="1750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Крепкое</a:t>
            </a:r>
            <a:endParaRPr lang="ru-RU" sz="32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664" y="1782498"/>
            <a:ext cx="2108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Бесценное</a:t>
            </a:r>
            <a:endParaRPr lang="ru-RU" sz="32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3175" y="2430263"/>
            <a:ext cx="1726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Бережет</a:t>
            </a:r>
            <a:endParaRPr lang="ru-RU" sz="32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69884" y="4880028"/>
            <a:ext cx="3281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Делает сильным</a:t>
            </a:r>
            <a:endParaRPr lang="ru-RU" sz="3200" b="1" dirty="0">
              <a:solidFill>
                <a:srgbClr val="99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35742" y="5961698"/>
            <a:ext cx="1425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FF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Радует</a:t>
            </a:r>
            <a:endParaRPr lang="ru-RU" sz="3200" b="1" dirty="0">
              <a:solidFill>
                <a:srgbClr val="FF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03691" y="632683"/>
            <a:ext cx="6136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FF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 иметь-счастливо жить</a:t>
            </a:r>
            <a:endParaRPr lang="ru-RU" sz="3200" b="1" dirty="0">
              <a:solidFill>
                <a:srgbClr val="FF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98992" y="3633325"/>
            <a:ext cx="7219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Здоровье- главное богатство человека</a:t>
            </a:r>
            <a:endParaRPr lang="ru-RU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79798" y="4543999"/>
            <a:ext cx="1446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endParaRPr lang="ru-RU" sz="3200" b="1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2010" y="4158987"/>
            <a:ext cx="1690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Беречь  </a:t>
            </a:r>
            <a:endParaRPr lang="ru-RU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15811" y="5704335"/>
            <a:ext cx="2235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99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Сохраняем</a:t>
            </a:r>
            <a:endParaRPr lang="ru-RU" sz="3200" b="1" dirty="0">
              <a:solidFill>
                <a:srgbClr val="99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2075" y="552079"/>
            <a:ext cx="2252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Укрепляем</a:t>
            </a:r>
            <a:endParaRPr lang="ru-RU" sz="2800" b="1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53028" y="1749378"/>
            <a:ext cx="2129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Заботимся</a:t>
            </a:r>
            <a:endParaRPr lang="ru-RU" sz="3200" b="1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73332" y="1330291"/>
            <a:ext cx="1812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Красота </a:t>
            </a:r>
            <a:endParaRPr lang="ru-RU" sz="32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85481" y="2788088"/>
            <a:ext cx="2000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Помогает</a:t>
            </a:r>
            <a:endParaRPr lang="ru-RU" sz="3200" b="1" dirty="0">
              <a:solidFill>
                <a:srgbClr val="008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05181" y="5454673"/>
            <a:ext cx="26965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Богатырское </a:t>
            </a:r>
            <a:endParaRPr lang="ru-RU" sz="3200" b="1" dirty="0">
              <a:solidFill>
                <a:srgbClr val="008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414813" y="3015038"/>
            <a:ext cx="2392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Прекрасное</a:t>
            </a:r>
            <a:endParaRPr lang="ru-RU" sz="32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90572" y="1943626"/>
            <a:ext cx="1689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99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Важное </a:t>
            </a:r>
            <a:endParaRPr lang="ru-RU" sz="3200" b="1" dirty="0">
              <a:solidFill>
                <a:srgbClr val="99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2664" y="267784"/>
            <a:ext cx="11431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9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329</Words>
  <Application>Microsoft Office PowerPoint</Application>
  <PresentationFormat>Широкоэкранный</PresentationFormat>
  <Paragraphs>102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Times New Roman</vt:lpstr>
      <vt:lpstr>Verdana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Синквейн </vt:lpstr>
      <vt:lpstr>Презентация PowerPoint</vt:lpstr>
      <vt:lpstr> БЕРЕГИТЕ  ЗДОРОВЬЕ!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В590</dc:creator>
  <cp:lastModifiedBy>В590</cp:lastModifiedBy>
  <cp:revision>14</cp:revision>
  <dcterms:created xsi:type="dcterms:W3CDTF">2019-08-12T18:45:51Z</dcterms:created>
  <dcterms:modified xsi:type="dcterms:W3CDTF">2020-10-27T17:56:12Z</dcterms:modified>
</cp:coreProperties>
</file>